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0"/>
  </p:notesMasterIdLst>
  <p:sldIdLst>
    <p:sldId id="360" r:id="rId5"/>
    <p:sldId id="356" r:id="rId6"/>
    <p:sldId id="354" r:id="rId7"/>
    <p:sldId id="363" r:id="rId8"/>
    <p:sldId id="364" r:id="rId9"/>
    <p:sldId id="361" r:id="rId10"/>
    <p:sldId id="368" r:id="rId11"/>
    <p:sldId id="362" r:id="rId12"/>
    <p:sldId id="359" r:id="rId13"/>
    <p:sldId id="367" r:id="rId14"/>
    <p:sldId id="366" r:id="rId15"/>
    <p:sldId id="369" r:id="rId16"/>
    <p:sldId id="370" r:id="rId17"/>
    <p:sldId id="371" r:id="rId18"/>
    <p:sldId id="329" r:id="rId19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66" userDrawn="1">
          <p15:clr>
            <a:srgbClr val="A4A3A4"/>
          </p15:clr>
        </p15:guide>
        <p15:guide id="3" pos="7423" userDrawn="1">
          <p15:clr>
            <a:srgbClr val="A4A3A4"/>
          </p15:clr>
        </p15:guide>
        <p15:guide id="4" orient="horz" pos="1281" userDrawn="1">
          <p15:clr>
            <a:srgbClr val="A4A3A4"/>
          </p15:clr>
        </p15:guide>
        <p15:guide id="5" orient="horz" pos="3932" userDrawn="1">
          <p15:clr>
            <a:srgbClr val="A4A3A4"/>
          </p15:clr>
        </p15:guide>
        <p15:guide id="6" orient="horz" pos="1110" userDrawn="1">
          <p15:clr>
            <a:srgbClr val="A4A3A4"/>
          </p15:clr>
        </p15:guide>
        <p15:guide id="7" pos="25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6" d="100"/>
          <a:sy n="106" d="100"/>
        </p:scale>
        <p:origin x="756" y="102"/>
      </p:cViewPr>
      <p:guideLst>
        <p:guide orient="horz" pos="566"/>
        <p:guide pos="7423"/>
        <p:guide orient="horz" pos="1281"/>
        <p:guide orient="horz" pos="3932"/>
        <p:guide orient="horz" pos="1110"/>
        <p:guide pos="25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93AEB5-C303-4762-90A0-AF697EB357C4}" type="datetimeFigureOut">
              <a:rPr lang="de-DE" smtClean="0"/>
              <a:t>21.01.2022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0C587F-9620-41AA-8442-404D6D5976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368865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0C587F-9620-41AA-8442-404D6D597627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769451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emf"/><Relationship Id="rId5" Type="http://schemas.openxmlformats.org/officeDocument/2006/relationships/image" Target="../media/image3.emf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/Untertitel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ildplatzhalter 2"/>
          <p:cNvSpPr>
            <a:spLocks noGrp="1"/>
          </p:cNvSpPr>
          <p:nvPr>
            <p:ph type="pic" idx="15" hasCustomPrompt="1"/>
          </p:nvPr>
        </p:nvSpPr>
        <p:spPr>
          <a:xfrm>
            <a:off x="0" y="1247779"/>
            <a:ext cx="12192000" cy="5610225"/>
          </a:xfrm>
          <a:noFill/>
        </p:spPr>
        <p:txBody>
          <a:bodyPr/>
          <a:lstStyle>
            <a:lvl1pPr marL="0" indent="0" algn="ctr">
              <a:buNone/>
              <a:defRPr sz="1999" b="1">
                <a:solidFill>
                  <a:schemeClr val="tx1"/>
                </a:solidFill>
                <a:latin typeface="+mj-lt"/>
              </a:defRPr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de-DE"/>
            </a:br>
            <a:br>
              <a:rPr lang="de-DE"/>
            </a:br>
            <a:br>
              <a:rPr lang="de-DE"/>
            </a:br>
            <a:br>
              <a:rPr lang="de-DE"/>
            </a:br>
            <a:r>
              <a:rPr lang="de-DE"/>
              <a:t>Bild einfügen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0" y="4176717"/>
            <a:ext cx="12192000" cy="2681286"/>
          </a:xfrm>
          <a:blipFill>
            <a:blip r:embed="rId2"/>
            <a:stretch>
              <a:fillRect/>
            </a:stretch>
          </a:blipFill>
        </p:spPr>
        <p:txBody>
          <a:bodyPr lIns="1386000" tIns="626400" rIns="612000" anchor="t" anchorCtr="0"/>
          <a:lstStyle>
            <a:lvl1pPr algn="l">
              <a:lnSpc>
                <a:spcPct val="82000"/>
              </a:lnSpc>
              <a:defRPr sz="3601" spc="200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Titel der Präsentation</a:t>
            </a:r>
          </a:p>
        </p:txBody>
      </p:sp>
      <p:grpSp>
        <p:nvGrpSpPr>
          <p:cNvPr id="27" name="Regieanweisungen"/>
          <p:cNvGrpSpPr/>
          <p:nvPr userDrawn="1"/>
        </p:nvGrpSpPr>
        <p:grpSpPr>
          <a:xfrm>
            <a:off x="406400" y="-468000"/>
            <a:ext cx="14521600" cy="1980001"/>
            <a:chOff x="304800" y="-468001"/>
            <a:chExt cx="10891200" cy="1980001"/>
          </a:xfrm>
        </p:grpSpPr>
        <p:sp>
          <p:nvSpPr>
            <p:cNvPr id="28" name="Hilfslinien"/>
            <p:cNvSpPr txBox="1"/>
            <p:nvPr userDrawn="1"/>
          </p:nvSpPr>
          <p:spPr>
            <a:xfrm rot="10800000" flipH="1" flipV="1">
              <a:off x="4571999" y="-468000"/>
              <a:ext cx="4265614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Menu: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Anzeigen &gt; </a:t>
              </a:r>
              <a:r>
                <a:rPr kumimoji="0" lang="de-DE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Haken</a:t>
              </a:r>
              <a:r>
                <a:rPr kumimoji="0" lang="de-DE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</a:t>
              </a:r>
              <a:r>
                <a:rPr kumimoji="0" lang="de-DE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bei</a:t>
              </a:r>
              <a:r>
                <a:rPr kumimoji="0" lang="de-DE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Führungslinien </a:t>
              </a:r>
              <a:r>
                <a:rPr kumimoji="0" lang="de-DE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setzen</a:t>
              </a:r>
            </a:p>
          </p:txBody>
        </p:sp>
        <p:sp>
          <p:nvSpPr>
            <p:cNvPr id="29" name="Zurücksetzen"/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bringen über Menu: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Start &gt; Folien &gt; Zurücksetzen</a:t>
              </a:r>
            </a:p>
          </p:txBody>
        </p:sp>
        <p:sp>
          <p:nvSpPr>
            <p:cNvPr id="30" name="Layoutwechsel"/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Wechsel des Folienlayouts </a:t>
              </a:r>
              <a:br>
                <a:rPr lang="de-DE" sz="1000" b="0" baseline="0">
                  <a:solidFill>
                    <a:schemeClr val="tx1"/>
                  </a:solidFill>
                  <a:latin typeface="+mn-lt"/>
                </a:rPr>
              </a:b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im Menü über:</a:t>
              </a:r>
            </a:p>
            <a:p>
              <a:pPr marL="0" marR="0" lvl="0" indent="0" algn="l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Start &gt; Folien &gt; Layout</a:t>
              </a:r>
            </a:p>
          </p:txBody>
        </p:sp>
        <p:sp>
          <p:nvSpPr>
            <p:cNvPr id="37" name="Kopfzeile"/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Kopfzeile anpassen: </a:t>
              </a: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</p:grp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CFB462B3-CEB1-499F-9A93-54BFC478EC1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406401" y="6984001"/>
            <a:ext cx="7375299" cy="216000"/>
          </a:xfrm>
        </p:spPr>
        <p:txBody>
          <a:bodyPr/>
          <a:lstStyle/>
          <a:p>
            <a:r>
              <a:rPr lang="de-DE"/>
              <a:t>Studentische Arbeiten </a:t>
            </a:r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AAD5C655-E4E0-43F9-B6D2-6069D0E19D55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9883778" y="6984001"/>
            <a:ext cx="1899711" cy="216000"/>
          </a:xfrm>
        </p:spPr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21" name="Datumsplatzhalter 3">
            <a:extLst>
              <a:ext uri="{FF2B5EF4-FFF2-40B4-BE49-F238E27FC236}">
                <a16:creationId xmlns:a16="http://schemas.microsoft.com/office/drawing/2014/main" id="{C76965CB-8BC6-40F7-9EE1-139D591698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06401" y="260078"/>
            <a:ext cx="7375299" cy="252000"/>
          </a:xfrm>
        </p:spPr>
        <p:txBody>
          <a:bodyPr/>
          <a:lstStyle>
            <a:lvl1pPr>
              <a:defRPr sz="1420" spc="60" baseline="0">
                <a:solidFill>
                  <a:schemeClr val="tx1"/>
                </a:solidFill>
              </a:defRPr>
            </a:lvl1pPr>
          </a:lstStyle>
          <a:p>
            <a:r>
              <a:rPr lang="de-DE"/>
              <a:t>Campus Sontheim</a:t>
            </a:r>
          </a:p>
        </p:txBody>
      </p:sp>
      <p:sp>
        <p:nvSpPr>
          <p:cNvPr id="22" name="Vertikaler Textplatzhalter 2">
            <a:extLst>
              <a:ext uri="{FF2B5EF4-FFF2-40B4-BE49-F238E27FC236}">
                <a16:creationId xmlns:a16="http://schemas.microsoft.com/office/drawing/2014/main" id="{33F9B68E-1F14-4F70-9B07-D77470E5CBEB}"/>
              </a:ext>
            </a:extLst>
          </p:cNvPr>
          <p:cNvSpPr>
            <a:spLocks noGrp="1"/>
          </p:cNvSpPr>
          <p:nvPr>
            <p:ph type="body" orient="vert" idx="19" hasCustomPrompt="1"/>
          </p:nvPr>
        </p:nvSpPr>
        <p:spPr>
          <a:xfrm>
            <a:off x="1386000" y="5311011"/>
            <a:ext cx="10397484" cy="792000"/>
          </a:xfrm>
        </p:spPr>
        <p:txBody>
          <a:bodyPr vert="horz"/>
          <a:lstStyle>
            <a:lvl1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lang="de-DE" sz="2400" b="1" i="0" u="none" strike="noStrike" baseline="0" smtClean="0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2pPr>
            <a:lvl3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4pPr>
            <a:lvl5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5pPr>
            <a:lvl6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6pPr>
            <a:lvl7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7pPr>
            <a:lvl8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8pPr>
            <a:lvl9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de-DE"/>
              <a:t>Thema des Referats Thema des Referats Thema des Referats Thema des Referats </a:t>
            </a:r>
          </a:p>
        </p:txBody>
      </p:sp>
      <p:sp>
        <p:nvSpPr>
          <p:cNvPr id="23" name="Vertikaler Textplatzhalter 2">
            <a:extLst>
              <a:ext uri="{FF2B5EF4-FFF2-40B4-BE49-F238E27FC236}">
                <a16:creationId xmlns:a16="http://schemas.microsoft.com/office/drawing/2014/main" id="{6354D33E-28C2-47F2-851F-773C0FE0AB9E}"/>
              </a:ext>
            </a:extLst>
          </p:cNvPr>
          <p:cNvSpPr>
            <a:spLocks noGrp="1"/>
          </p:cNvSpPr>
          <p:nvPr>
            <p:ph type="body" orient="vert" idx="20" hasCustomPrompt="1"/>
          </p:nvPr>
        </p:nvSpPr>
        <p:spPr>
          <a:xfrm>
            <a:off x="1386000" y="6372000"/>
            <a:ext cx="10397489" cy="252000"/>
          </a:xfrm>
        </p:spPr>
        <p:txBody>
          <a:bodyPr vert="horz"/>
          <a:lstStyle>
            <a:lvl1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2pPr>
            <a:lvl3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4pPr>
            <a:lvl5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5pPr>
            <a:lvl6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6pPr>
            <a:lvl7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7pPr>
            <a:lvl8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8pPr>
            <a:lvl9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de-DE"/>
              <a:t>Referent / Fakultät / Studiengang | </a:t>
            </a:r>
            <a:r>
              <a:rPr lang="de-DE" err="1"/>
              <a:t>WiSe</a:t>
            </a:r>
            <a:r>
              <a:rPr lang="de-DE"/>
              <a:t>/</a:t>
            </a:r>
            <a:r>
              <a:rPr lang="de-DE" err="1"/>
              <a:t>SoSe</a:t>
            </a:r>
            <a:r>
              <a:rPr lang="de-DE"/>
              <a:t> 2017/19</a:t>
            </a:r>
          </a:p>
        </p:txBody>
      </p:sp>
      <p:pic>
        <p:nvPicPr>
          <p:cNvPr id="17" name="Logo HHN">
            <a:extLst>
              <a:ext uri="{FF2B5EF4-FFF2-40B4-BE49-F238E27FC236}">
                <a16:creationId xmlns:a16="http://schemas.microsoft.com/office/drawing/2014/main" id="{C84B1A6D-3DF8-4F58-88C7-3F544E41EF5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7084" y="305319"/>
            <a:ext cx="2066400" cy="697790"/>
          </a:xfrm>
          <a:prstGeom prst="rect">
            <a:avLst/>
          </a:prstGeom>
        </p:spPr>
      </p:pic>
      <p:sp>
        <p:nvSpPr>
          <p:cNvPr id="18" name="Vertikaler Textplatzhalter 2">
            <a:extLst>
              <a:ext uri="{FF2B5EF4-FFF2-40B4-BE49-F238E27FC236}">
                <a16:creationId xmlns:a16="http://schemas.microsoft.com/office/drawing/2014/main" id="{0066C18D-46D1-4FD0-B624-24CB6294D971}"/>
              </a:ext>
            </a:extLst>
          </p:cNvPr>
          <p:cNvSpPr>
            <a:spLocks noGrp="1" noChangeAspect="1"/>
          </p:cNvSpPr>
          <p:nvPr>
            <p:ph type="body" orient="vert" idx="21" hasCustomPrompt="1"/>
          </p:nvPr>
        </p:nvSpPr>
        <p:spPr>
          <a:xfrm>
            <a:off x="1152000" y="4904882"/>
            <a:ext cx="128025" cy="204840"/>
          </a:xfrm>
          <a:blipFill>
            <a:blip r:embed="rId4"/>
            <a:stretch>
              <a:fillRect/>
            </a:stretch>
          </a:blipFill>
        </p:spPr>
        <p:txBody>
          <a:bodyPr vert="horz" wrap="none" tIns="7200" rIns="2574000"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 baseline="0">
                <a:solidFill>
                  <a:schemeClr val="tx1"/>
                </a:solidFill>
                <a:latin typeface="+mj-lt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5pPr>
            <a:lvl6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6pPr>
            <a:lvl7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7pPr>
            <a:lvl8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8pPr>
            <a:lvl9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9pPr>
          </a:lstStyle>
          <a:p>
            <a:pPr lvl="0"/>
            <a:r>
              <a:rPr lang="de-DE"/>
              <a:t>Bitte nicht</a:t>
            </a:r>
            <a:br>
              <a:rPr lang="de-DE"/>
            </a:br>
            <a:r>
              <a:rPr lang="de-DE"/>
              <a:t>verschieben</a:t>
            </a:r>
          </a:p>
        </p:txBody>
      </p:sp>
    </p:spTree>
    <p:extLst>
      <p:ext uri="{BB962C8B-B14F-4D97-AF65-F5344CB8AC3E}">
        <p14:creationId xmlns:p14="http://schemas.microsoft.com/office/powerpoint/2010/main" val="2252638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631" userDrawn="1">
          <p15:clr>
            <a:srgbClr val="FBAE40"/>
          </p15:clr>
        </p15:guide>
        <p15:guide id="2" orient="horz" pos="786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// Info // 2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Studentische Arbeiten 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0" name="Titel 9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pt-BR"/>
              <a:t>Headline einfügen</a:t>
            </a:r>
            <a:br>
              <a:rPr lang="pt-BR"/>
            </a:br>
            <a:r>
              <a:rPr lang="pt-BR"/>
              <a:t>über zwei Zeilen</a:t>
            </a:r>
            <a:endParaRPr lang="de-DE"/>
          </a:p>
        </p:txBody>
      </p:sp>
      <p:sp>
        <p:nvSpPr>
          <p:cNvPr id="11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406405" y="2033700"/>
            <a:ext cx="11377084" cy="396000"/>
          </a:xfrm>
        </p:spPr>
        <p:txBody>
          <a:bodyPr vert="horz"/>
          <a:lstStyle>
            <a:lvl1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0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de-DE"/>
              <a:t>Kurze Info zum Inhalt</a:t>
            </a:r>
          </a:p>
        </p:txBody>
      </p:sp>
      <p:sp>
        <p:nvSpPr>
          <p:cNvPr id="12" name="Inhaltsplatzhalter 2"/>
          <p:cNvSpPr>
            <a:spLocks noGrp="1"/>
          </p:cNvSpPr>
          <p:nvPr>
            <p:ph idx="1" hasCustomPrompt="1"/>
          </p:nvPr>
        </p:nvSpPr>
        <p:spPr>
          <a:xfrm>
            <a:off x="406405" y="2565404"/>
            <a:ext cx="5592519" cy="3678237"/>
          </a:xfrm>
        </p:spPr>
        <p:txBody>
          <a:bodyPr/>
          <a:lstStyle>
            <a:lvl3pPr>
              <a:spcAft>
                <a:spcPts val="599"/>
              </a:spcAft>
              <a:defRPr/>
            </a:lvl3pPr>
          </a:lstStyle>
          <a:p>
            <a:pPr lvl="0"/>
            <a:r>
              <a:rPr lang="de-DE"/>
              <a:t>Text 22 Pt auf erster Ebene // für Aufzählung 22 Pt,  Text 20 Pt, Zwischenheadline und Aufzählungen 20 Pt &gt;&gt; Menü &gt; Start &gt; Absatz &gt; Listenebne erhöhen 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  <p:sp>
        <p:nvSpPr>
          <p:cNvPr id="13" name="Inhaltsplatzhalter 2"/>
          <p:cNvSpPr>
            <a:spLocks noGrp="1"/>
          </p:cNvSpPr>
          <p:nvPr>
            <p:ph idx="14" hasCustomPrompt="1"/>
          </p:nvPr>
        </p:nvSpPr>
        <p:spPr>
          <a:xfrm>
            <a:off x="6192002" y="2565404"/>
            <a:ext cx="5591487" cy="3678237"/>
          </a:xfrm>
        </p:spPr>
        <p:txBody>
          <a:bodyPr/>
          <a:lstStyle>
            <a:lvl3pPr>
              <a:spcAft>
                <a:spcPts val="599"/>
              </a:spcAft>
              <a:defRPr/>
            </a:lvl3pPr>
          </a:lstStyle>
          <a:p>
            <a:pPr lvl="0"/>
            <a:r>
              <a:rPr lang="de-DE"/>
              <a:t>Text 22 Pt auf erster Ebene // für Aufzählung 22 Pt,  Text 20 Pt, Zwischenheadline und Aufzählungen 20 Pt &gt;&gt; Menü &gt; Start &gt; Absatz &gt; Listenebne erhöhen 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</p:spTree>
    <p:extLst>
      <p:ext uri="{BB962C8B-B14F-4D97-AF65-F5344CB8AC3E}">
        <p14:creationId xmlns:p14="http://schemas.microsoft.com/office/powerpoint/2010/main" val="24317333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16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// Info //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Studentische Arbeiten 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0" name="Titel 9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pt-BR"/>
              <a:t>Headline einfügen</a:t>
            </a:r>
            <a:br>
              <a:rPr lang="pt-BR"/>
            </a:br>
            <a:r>
              <a:rPr lang="pt-BR"/>
              <a:t>über zwei Zeilen</a:t>
            </a:r>
            <a:endParaRPr lang="de-DE"/>
          </a:p>
        </p:txBody>
      </p:sp>
      <p:sp>
        <p:nvSpPr>
          <p:cNvPr id="11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406400" y="2033700"/>
            <a:ext cx="11377085" cy="396000"/>
          </a:xfrm>
        </p:spPr>
        <p:txBody>
          <a:bodyPr vert="horz"/>
          <a:lstStyle>
            <a:lvl1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0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de-DE"/>
              <a:t>Kurze Info zum Inhalt</a:t>
            </a:r>
          </a:p>
        </p:txBody>
      </p:sp>
      <p:sp>
        <p:nvSpPr>
          <p:cNvPr id="12" name="Inhaltsplatzhalter 2"/>
          <p:cNvSpPr>
            <a:spLocks noGrp="1"/>
          </p:cNvSpPr>
          <p:nvPr>
            <p:ph idx="1" hasCustomPrompt="1"/>
          </p:nvPr>
        </p:nvSpPr>
        <p:spPr>
          <a:xfrm>
            <a:off x="406405" y="2565404"/>
            <a:ext cx="11377084" cy="3678237"/>
          </a:xfrm>
        </p:spPr>
        <p:txBody>
          <a:bodyPr/>
          <a:lstStyle>
            <a:lvl3pPr>
              <a:spcAft>
                <a:spcPts val="599"/>
              </a:spcAft>
              <a:defRPr/>
            </a:lvl3pPr>
          </a:lstStyle>
          <a:p>
            <a:pPr lvl="0"/>
            <a:r>
              <a:rPr lang="de-DE"/>
              <a:t>Text 22 Pt auf erster Ebene // für Aufzählung 22 Pt,  Text 20 Pt, Zwischenheadline und Aufzählungen 20 Pt &gt;&gt; Menü &gt; Start &gt; Absatz &gt; Listenebne erhöhen 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  <a:p>
            <a:pPr lvl="5"/>
            <a:r>
              <a:rPr lang="de-DE"/>
              <a:t>Sechste Ebene</a:t>
            </a:r>
          </a:p>
          <a:p>
            <a:pPr lvl="6"/>
            <a:r>
              <a:rPr lang="de-DE"/>
              <a:t>Siebte Ebene</a:t>
            </a:r>
          </a:p>
        </p:txBody>
      </p:sp>
    </p:spTree>
    <p:extLst>
      <p:ext uri="{BB962C8B-B14F-4D97-AF65-F5344CB8AC3E}">
        <p14:creationId xmlns:p14="http://schemas.microsoft.com/office/powerpoint/2010/main" val="18145545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16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pt-BR"/>
              <a:t>Headline einfügen</a:t>
            </a:r>
            <a:br>
              <a:rPr lang="pt-BR"/>
            </a:br>
            <a:r>
              <a:rPr lang="pt-BR"/>
              <a:t>über zwei Zeilen</a:t>
            </a:r>
            <a:endParaRPr lang="de-DE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654071D8-9D4F-4737-9753-5A4E0952E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5FA9BD1D-40AC-4766-9D87-7CD9F9338F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Studentische Arbeiten </a:t>
            </a:r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EB7C7B69-B03E-4D33-9FE9-AB156C53B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010566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lus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Hintergrund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67"/>
          <a:stretch/>
        </p:blipFill>
        <p:spPr>
          <a:xfrm>
            <a:off x="0" y="971552"/>
            <a:ext cx="12192000" cy="5886449"/>
          </a:xfrm>
          <a:prstGeom prst="rect">
            <a:avLst/>
          </a:prstGeom>
        </p:spPr>
      </p:pic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Studentische Arbeiten </a:t>
            </a:r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3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2088000" y="4284000"/>
            <a:ext cx="9695489" cy="1959639"/>
          </a:xfrm>
        </p:spPr>
        <p:txBody>
          <a:bodyPr vert="horz"/>
          <a:lstStyle>
            <a:lvl1pPr marL="0" marR="0" indent="0" algn="l" defTabSz="914407" rtl="0" eaLnBrk="1" fontAlgn="auto" latinLnBrk="0" hangingPunct="1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999" b="0">
                <a:solidFill>
                  <a:schemeClr val="bg1"/>
                </a:solidFill>
                <a:latin typeface="+mn-lt"/>
              </a:defRPr>
            </a:lvl1pPr>
            <a:lvl2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None/>
              <a:defRPr sz="1999" b="1">
                <a:solidFill>
                  <a:schemeClr val="bg1"/>
                </a:solidFill>
                <a:latin typeface="+mj-lt"/>
              </a:defRPr>
            </a:lvl2pPr>
            <a:lvl3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4pPr>
            <a:lvl5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None/>
              <a:defRPr sz="1999" b="1">
                <a:solidFill>
                  <a:schemeClr val="bg1"/>
                </a:solidFill>
                <a:latin typeface="+mj-lt"/>
              </a:defRPr>
            </a:lvl5pPr>
            <a:lvl6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None/>
              <a:defRPr sz="1999" b="1">
                <a:solidFill>
                  <a:schemeClr val="bg1"/>
                </a:solidFill>
                <a:latin typeface="+mj-lt"/>
              </a:defRPr>
            </a:lvl6pPr>
            <a:lvl7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7pPr>
            <a:lvl8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8pPr>
            <a:lvl9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9pPr>
          </a:lstStyle>
          <a:p>
            <a:pPr marL="0" marR="0" lvl="0" indent="0" algn="l" defTabSz="914407" rtl="0" eaLnBrk="1" fontAlgn="auto" latinLnBrk="0" hangingPunct="1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/>
              <a:t>Bei Fragen kontaktieren Sie bitte:</a:t>
            </a:r>
            <a:br>
              <a:rPr lang="de-DE"/>
            </a:br>
            <a:r>
              <a:rPr lang="de-DE"/>
              <a:t>Vorname Nachname (Menü &gt; Listenebne erhöhen)</a:t>
            </a:r>
            <a:br>
              <a:rPr lang="de-DE"/>
            </a:br>
            <a:r>
              <a:rPr lang="de-DE"/>
              <a:t>Fakultät XY | Fachrichtung </a:t>
            </a:r>
            <a:br>
              <a:rPr lang="de-DE"/>
            </a:br>
            <a:r>
              <a:rPr lang="de-DE"/>
              <a:t>meike.muster@hs-heilbronn.de</a:t>
            </a:r>
          </a:p>
        </p:txBody>
      </p:sp>
      <p:sp>
        <p:nvSpPr>
          <p:cNvPr id="12" name="Vertikaler Textplatzhalter 2"/>
          <p:cNvSpPr>
            <a:spLocks noGrp="1"/>
          </p:cNvSpPr>
          <p:nvPr>
            <p:ph type="body" orient="vert" idx="14" hasCustomPrompt="1"/>
          </p:nvPr>
        </p:nvSpPr>
        <p:spPr>
          <a:xfrm>
            <a:off x="2087996" y="2097092"/>
            <a:ext cx="9695489" cy="1915337"/>
          </a:xfrm>
        </p:spPr>
        <p:txBody>
          <a:bodyPr vert="horz" anchor="ctr" anchorCtr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300" baseline="0">
                <a:solidFill>
                  <a:schemeClr val="bg1"/>
                </a:solidFill>
                <a:latin typeface="+mj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de-DE"/>
              <a:t>Schlusswort</a:t>
            </a:r>
          </a:p>
        </p:txBody>
      </p:sp>
      <p:sp>
        <p:nvSpPr>
          <p:cNvPr id="15" name="Bildplatzhalter 2">
            <a:extLst>
              <a:ext uri="{FF2B5EF4-FFF2-40B4-BE49-F238E27FC236}">
                <a16:creationId xmlns:a16="http://schemas.microsoft.com/office/drawing/2014/main" id="{BCE84AFA-A866-402D-A07B-4A22F5614A57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576000" y="4716000"/>
            <a:ext cx="1080000" cy="1080000"/>
          </a:xfrm>
          <a:prstGeom prst="ellipse">
            <a:avLst/>
          </a:prstGeom>
          <a:noFill/>
        </p:spPr>
        <p:txBody>
          <a:bodyPr/>
          <a:lstStyle>
            <a:lvl1pPr marL="0" indent="0" algn="ctr">
              <a:spcAft>
                <a:spcPts val="0"/>
              </a:spcAft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einfügen</a:t>
            </a:r>
          </a:p>
        </p:txBody>
      </p:sp>
    </p:spTree>
    <p:extLst>
      <p:ext uri="{BB962C8B-B14F-4D97-AF65-F5344CB8AC3E}">
        <p14:creationId xmlns:p14="http://schemas.microsoft.com/office/powerpoint/2010/main" val="29836006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ildplatzhalter 2"/>
          <p:cNvSpPr>
            <a:spLocks noGrp="1"/>
          </p:cNvSpPr>
          <p:nvPr>
            <p:ph type="pic" idx="15" hasCustomPrompt="1"/>
          </p:nvPr>
        </p:nvSpPr>
        <p:spPr>
          <a:xfrm>
            <a:off x="0" y="1247779"/>
            <a:ext cx="12192000" cy="5610225"/>
          </a:xfrm>
          <a:noFill/>
        </p:spPr>
        <p:txBody>
          <a:bodyPr/>
          <a:lstStyle>
            <a:lvl1pPr marL="0" indent="0" algn="ctr">
              <a:buNone/>
              <a:defRPr sz="1999" b="1">
                <a:solidFill>
                  <a:schemeClr val="tx1"/>
                </a:solidFill>
                <a:latin typeface="+mj-lt"/>
              </a:defRPr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de-DE"/>
            </a:br>
            <a:br>
              <a:rPr lang="de-DE"/>
            </a:br>
            <a:br>
              <a:rPr lang="de-DE"/>
            </a:br>
            <a:br>
              <a:rPr lang="de-DE"/>
            </a:br>
            <a:r>
              <a:rPr lang="de-DE"/>
              <a:t>Bild einfügen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0" y="4176717"/>
            <a:ext cx="12192000" cy="2681286"/>
          </a:xfrm>
          <a:blipFill>
            <a:blip r:embed="rId2"/>
            <a:stretch>
              <a:fillRect/>
            </a:stretch>
          </a:blipFill>
        </p:spPr>
        <p:txBody>
          <a:bodyPr lIns="1386000" tIns="626400" rIns="612000" anchor="t" anchorCtr="0"/>
          <a:lstStyle>
            <a:lvl1pPr algn="l">
              <a:lnSpc>
                <a:spcPct val="82000"/>
              </a:lnSpc>
              <a:defRPr sz="5030" spc="200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Titel der Präsentation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406401" y="260078"/>
            <a:ext cx="7375299" cy="252000"/>
          </a:xfrm>
        </p:spPr>
        <p:txBody>
          <a:bodyPr/>
          <a:lstStyle>
            <a:lvl1pPr>
              <a:defRPr sz="1420" spc="60" baseline="0">
                <a:solidFill>
                  <a:schemeClr val="tx1"/>
                </a:solidFill>
              </a:defRPr>
            </a:lvl1pPr>
          </a:lstStyle>
          <a:p>
            <a:r>
              <a:rPr lang="de-DE"/>
              <a:t>Campus Sontheim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1386000" y="6372000"/>
            <a:ext cx="10398013" cy="252000"/>
          </a:xfrm>
        </p:spPr>
        <p:txBody>
          <a:bodyPr/>
          <a:lstStyle>
            <a:lvl1pPr>
              <a:defRPr sz="1300" b="1" spc="6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de-DE"/>
              <a:t>Studentische Arbeiten </a:t>
            </a:r>
          </a:p>
        </p:txBody>
      </p:sp>
      <p:grpSp>
        <p:nvGrpSpPr>
          <p:cNvPr id="27" name="Regieanweisungen"/>
          <p:cNvGrpSpPr/>
          <p:nvPr userDrawn="1"/>
        </p:nvGrpSpPr>
        <p:grpSpPr>
          <a:xfrm>
            <a:off x="406400" y="-468000"/>
            <a:ext cx="14521600" cy="7668001"/>
            <a:chOff x="304800" y="-468001"/>
            <a:chExt cx="10891200" cy="7668001"/>
          </a:xfrm>
        </p:grpSpPr>
        <p:sp>
          <p:nvSpPr>
            <p:cNvPr id="28" name="Hilfslinien"/>
            <p:cNvSpPr txBox="1"/>
            <p:nvPr userDrawn="1"/>
          </p:nvSpPr>
          <p:spPr>
            <a:xfrm rot="10800000" flipH="1" flipV="1">
              <a:off x="4571999" y="-468000"/>
              <a:ext cx="4265614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Menu: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Anzeigen &gt; </a:t>
              </a:r>
              <a:r>
                <a:rPr kumimoji="0" lang="de-DE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Haken</a:t>
              </a:r>
              <a:r>
                <a:rPr kumimoji="0" lang="de-DE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</a:t>
              </a:r>
              <a:r>
                <a:rPr kumimoji="0" lang="de-DE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bei</a:t>
              </a:r>
              <a:r>
                <a:rPr kumimoji="0" lang="de-DE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Führungslinien </a:t>
              </a:r>
              <a:r>
                <a:rPr kumimoji="0" lang="de-DE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setzen</a:t>
              </a:r>
            </a:p>
          </p:txBody>
        </p:sp>
        <p:sp>
          <p:nvSpPr>
            <p:cNvPr id="29" name="Zurücksetzen"/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bringen über Menu: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Start &gt; Folien &gt; Zurücksetzen</a:t>
              </a:r>
            </a:p>
          </p:txBody>
        </p:sp>
        <p:sp>
          <p:nvSpPr>
            <p:cNvPr id="30" name="Layoutwechsel"/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Wechsel des Folienlayouts </a:t>
              </a:r>
              <a:br>
                <a:rPr lang="de-DE" sz="1000" b="0" baseline="0">
                  <a:solidFill>
                    <a:schemeClr val="tx1"/>
                  </a:solidFill>
                  <a:latin typeface="+mn-lt"/>
                </a:rPr>
              </a:b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im Menü über:</a:t>
              </a:r>
            </a:p>
            <a:p>
              <a:pPr marL="0" marR="0" lvl="0" indent="0" algn="l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Start &gt; Folien &gt; Layout</a:t>
              </a:r>
            </a:p>
          </p:txBody>
        </p:sp>
        <p:sp>
          <p:nvSpPr>
            <p:cNvPr id="36" name="Fußzeile"/>
            <p:cNvSpPr txBox="1"/>
            <p:nvPr userDrawn="1"/>
          </p:nvSpPr>
          <p:spPr>
            <a:xfrm rot="10800000" flipH="1" flipV="1">
              <a:off x="304801" y="6984000"/>
              <a:ext cx="5531474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Fußzeile anpassen: </a:t>
              </a: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  <p:sp>
          <p:nvSpPr>
            <p:cNvPr id="37" name="Kopfzeile"/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Kopfzeile anpassen: </a:t>
              </a: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</p:grpSp>
      <p:pic>
        <p:nvPicPr>
          <p:cNvPr id="17" name="Logo HHN">
            <a:extLst>
              <a:ext uri="{FF2B5EF4-FFF2-40B4-BE49-F238E27FC236}">
                <a16:creationId xmlns:a16="http://schemas.microsoft.com/office/drawing/2014/main" id="{0D523BEA-89A6-4B17-B26B-DE39D28062D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7084" y="305319"/>
            <a:ext cx="2066400" cy="697790"/>
          </a:xfrm>
          <a:prstGeom prst="rect">
            <a:avLst/>
          </a:prstGeom>
        </p:spPr>
      </p:pic>
      <p:sp>
        <p:nvSpPr>
          <p:cNvPr id="18" name="Vertikaler Textplatzhalter 2">
            <a:extLst>
              <a:ext uri="{FF2B5EF4-FFF2-40B4-BE49-F238E27FC236}">
                <a16:creationId xmlns:a16="http://schemas.microsoft.com/office/drawing/2014/main" id="{1F5623E0-8437-4337-9981-520C5E63F5F5}"/>
              </a:ext>
            </a:extLst>
          </p:cNvPr>
          <p:cNvSpPr>
            <a:spLocks noGrp="1" noChangeAspect="1"/>
          </p:cNvSpPr>
          <p:nvPr>
            <p:ph type="body" orient="vert" idx="13" hasCustomPrompt="1"/>
          </p:nvPr>
        </p:nvSpPr>
        <p:spPr>
          <a:xfrm>
            <a:off x="1026073" y="4914407"/>
            <a:ext cx="180000" cy="288000"/>
          </a:xfrm>
          <a:blipFill>
            <a:blip r:embed="rId4"/>
            <a:stretch>
              <a:fillRect/>
            </a:stretch>
          </a:blipFill>
        </p:spPr>
        <p:txBody>
          <a:bodyPr vert="horz" wrap="none" rIns="2376000"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 baseline="0">
                <a:solidFill>
                  <a:schemeClr val="tx1"/>
                </a:solidFill>
                <a:latin typeface="+mj-lt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5pPr>
            <a:lvl6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6pPr>
            <a:lvl7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7pPr>
            <a:lvl8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8pPr>
            <a:lvl9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9pPr>
          </a:lstStyle>
          <a:p>
            <a:pPr lvl="0"/>
            <a:r>
              <a:rPr lang="de-DE"/>
              <a:t>Bitte nicht</a:t>
            </a:r>
            <a:br>
              <a:rPr lang="de-DE"/>
            </a:br>
            <a:r>
              <a:rPr lang="de-DE"/>
              <a:t>verschieben</a:t>
            </a:r>
          </a:p>
        </p:txBody>
      </p:sp>
      <p:sp>
        <p:nvSpPr>
          <p:cNvPr id="20" name="Foliennummernplatzhalter 10">
            <a:extLst>
              <a:ext uri="{FF2B5EF4-FFF2-40B4-BE49-F238E27FC236}">
                <a16:creationId xmlns:a16="http://schemas.microsoft.com/office/drawing/2014/main" id="{F1B52C2C-34E9-4D95-8194-0BDCF58A8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83778" y="6984000"/>
            <a:ext cx="1899711" cy="21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714093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631" userDrawn="1">
          <p15:clr>
            <a:srgbClr val="FBAE40"/>
          </p15:clr>
        </p15:guide>
        <p15:guide id="2" orient="horz" pos="786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mit Bild INSTITUTS-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ildplatzhalter 2"/>
          <p:cNvSpPr>
            <a:spLocks noGrp="1"/>
          </p:cNvSpPr>
          <p:nvPr>
            <p:ph type="pic" idx="15" hasCustomPrompt="1"/>
          </p:nvPr>
        </p:nvSpPr>
        <p:spPr>
          <a:xfrm>
            <a:off x="0" y="1247779"/>
            <a:ext cx="12192000" cy="5610225"/>
          </a:xfrm>
          <a:noFill/>
        </p:spPr>
        <p:txBody>
          <a:bodyPr/>
          <a:lstStyle>
            <a:lvl1pPr marL="0" indent="0" algn="ctr">
              <a:buNone/>
              <a:defRPr sz="1999" b="1">
                <a:solidFill>
                  <a:schemeClr val="tx1"/>
                </a:solidFill>
                <a:latin typeface="+mj-lt"/>
              </a:defRPr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de-DE"/>
            </a:br>
            <a:br>
              <a:rPr lang="de-DE"/>
            </a:br>
            <a:br>
              <a:rPr lang="de-DE"/>
            </a:br>
            <a:br>
              <a:rPr lang="de-DE"/>
            </a:br>
            <a:r>
              <a:rPr lang="de-DE"/>
              <a:t>Bild einfügen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0" y="4176717"/>
            <a:ext cx="12192000" cy="2681286"/>
          </a:xfrm>
          <a:blipFill>
            <a:blip r:embed="rId2"/>
            <a:stretch>
              <a:fillRect/>
            </a:stretch>
          </a:blipFill>
        </p:spPr>
        <p:txBody>
          <a:bodyPr lIns="1386000" tIns="626400" rIns="612000" anchor="t" anchorCtr="0"/>
          <a:lstStyle>
            <a:lvl1pPr algn="l">
              <a:lnSpc>
                <a:spcPct val="82000"/>
              </a:lnSpc>
              <a:defRPr sz="5030" spc="200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Titel der Präsentation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406401" y="-359999"/>
            <a:ext cx="7375299" cy="252000"/>
          </a:xfrm>
        </p:spPr>
        <p:txBody>
          <a:bodyPr/>
          <a:lstStyle>
            <a:lvl1pPr>
              <a:defRPr sz="1420" spc="60" baseline="0">
                <a:solidFill>
                  <a:schemeClr val="tx1"/>
                </a:solidFill>
              </a:defRPr>
            </a:lvl1pPr>
          </a:lstStyle>
          <a:p>
            <a:r>
              <a:rPr lang="de-DE"/>
              <a:t>Campus Sontheim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1386000" y="6372000"/>
            <a:ext cx="10397484" cy="252000"/>
          </a:xfrm>
        </p:spPr>
        <p:txBody>
          <a:bodyPr/>
          <a:lstStyle>
            <a:lvl1pPr>
              <a:defRPr sz="1300" b="1" spc="6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de-DE"/>
              <a:t>Studentische Arbeiten </a:t>
            </a:r>
          </a:p>
        </p:txBody>
      </p:sp>
      <p:grpSp>
        <p:nvGrpSpPr>
          <p:cNvPr id="27" name="Regieanweisungen"/>
          <p:cNvGrpSpPr/>
          <p:nvPr userDrawn="1"/>
        </p:nvGrpSpPr>
        <p:grpSpPr>
          <a:xfrm>
            <a:off x="406400" y="-468000"/>
            <a:ext cx="14521600" cy="7668001"/>
            <a:chOff x="304800" y="-468000"/>
            <a:chExt cx="10891200" cy="7668000"/>
          </a:xfrm>
        </p:grpSpPr>
        <p:sp>
          <p:nvSpPr>
            <p:cNvPr id="28" name="Hilfslinien"/>
            <p:cNvSpPr txBox="1"/>
            <p:nvPr userDrawn="1"/>
          </p:nvSpPr>
          <p:spPr>
            <a:xfrm rot="10800000" flipH="1" flipV="1">
              <a:off x="4571999" y="-468000"/>
              <a:ext cx="4265614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Menu: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Anzeigen &gt; </a:t>
              </a:r>
              <a:r>
                <a:rPr kumimoji="0" lang="de-DE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Haken</a:t>
              </a:r>
              <a:r>
                <a:rPr kumimoji="0" lang="de-DE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</a:t>
              </a:r>
              <a:r>
                <a:rPr kumimoji="0" lang="de-DE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bei</a:t>
              </a:r>
              <a:r>
                <a:rPr kumimoji="0" lang="de-DE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Führungslinien </a:t>
              </a:r>
              <a:r>
                <a:rPr kumimoji="0" lang="de-DE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setzen</a:t>
              </a:r>
            </a:p>
          </p:txBody>
        </p:sp>
        <p:sp>
          <p:nvSpPr>
            <p:cNvPr id="29" name="Zurücksetzen"/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bringen über Menu: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Start &gt; Folien &gt; Zurücksetzen</a:t>
              </a:r>
            </a:p>
          </p:txBody>
        </p:sp>
        <p:sp>
          <p:nvSpPr>
            <p:cNvPr id="30" name="Layoutwechsel"/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Wechsel des Folienlayouts </a:t>
              </a:r>
              <a:br>
                <a:rPr lang="de-DE" sz="1000" b="0" baseline="0">
                  <a:solidFill>
                    <a:schemeClr val="tx1"/>
                  </a:solidFill>
                  <a:latin typeface="+mn-lt"/>
                </a:rPr>
              </a:b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im Menü über:</a:t>
              </a:r>
            </a:p>
            <a:p>
              <a:pPr marL="0" marR="0" lvl="0" indent="0" algn="l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Start &gt; Folien &gt; Layout</a:t>
              </a:r>
            </a:p>
          </p:txBody>
        </p:sp>
        <p:sp>
          <p:nvSpPr>
            <p:cNvPr id="36" name="Fußzeile"/>
            <p:cNvSpPr txBox="1"/>
            <p:nvPr userDrawn="1"/>
          </p:nvSpPr>
          <p:spPr>
            <a:xfrm rot="10800000" flipH="1" flipV="1">
              <a:off x="304800" y="6984000"/>
              <a:ext cx="5531475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Fußzeile anpassen: </a:t>
              </a: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</p:grpSp>
      <p:pic>
        <p:nvPicPr>
          <p:cNvPr id="21" name="Logo HHN">
            <a:extLst>
              <a:ext uri="{FF2B5EF4-FFF2-40B4-BE49-F238E27FC236}">
                <a16:creationId xmlns:a16="http://schemas.microsoft.com/office/drawing/2014/main" id="{3E29E0E6-E9A4-45BD-AC05-6A30C96DF27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7084" y="305319"/>
            <a:ext cx="2066400" cy="697790"/>
          </a:xfrm>
          <a:prstGeom prst="rect">
            <a:avLst/>
          </a:prstGeom>
        </p:spPr>
      </p:pic>
      <p:sp>
        <p:nvSpPr>
          <p:cNvPr id="24" name="Vertikaler Textplatzhalter 2">
            <a:extLst>
              <a:ext uri="{FF2B5EF4-FFF2-40B4-BE49-F238E27FC236}">
                <a16:creationId xmlns:a16="http://schemas.microsoft.com/office/drawing/2014/main" id="{F57B46E9-4640-4F5B-9593-5773681046DA}"/>
              </a:ext>
            </a:extLst>
          </p:cNvPr>
          <p:cNvSpPr>
            <a:spLocks noGrp="1" noChangeAspect="1"/>
          </p:cNvSpPr>
          <p:nvPr>
            <p:ph type="body" orient="vert" idx="20" hasCustomPrompt="1"/>
          </p:nvPr>
        </p:nvSpPr>
        <p:spPr>
          <a:xfrm>
            <a:off x="1026000" y="4914406"/>
            <a:ext cx="180000" cy="288000"/>
          </a:xfrm>
          <a:blipFill>
            <a:blip r:embed="rId4"/>
            <a:stretch>
              <a:fillRect/>
            </a:stretch>
          </a:blipFill>
        </p:spPr>
        <p:txBody>
          <a:bodyPr vert="horz" wrap="none" rIns="2376000"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 baseline="0">
                <a:solidFill>
                  <a:schemeClr val="tx1"/>
                </a:solidFill>
                <a:latin typeface="+mj-lt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5pPr>
            <a:lvl6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6pPr>
            <a:lvl7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7pPr>
            <a:lvl8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8pPr>
            <a:lvl9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9pPr>
          </a:lstStyle>
          <a:p>
            <a:pPr lvl="0"/>
            <a:r>
              <a:rPr lang="de-DE"/>
              <a:t>Bitte nicht</a:t>
            </a:r>
            <a:br>
              <a:rPr lang="de-DE"/>
            </a:br>
            <a:r>
              <a:rPr lang="de-DE"/>
              <a:t>verschieben</a:t>
            </a:r>
          </a:p>
        </p:txBody>
      </p:sp>
      <p:sp>
        <p:nvSpPr>
          <p:cNvPr id="17" name="Inhaltsplatzhalter 2">
            <a:extLst>
              <a:ext uri="{FF2B5EF4-FFF2-40B4-BE49-F238E27FC236}">
                <a16:creationId xmlns:a16="http://schemas.microsoft.com/office/drawing/2014/main" id="{54A18A00-C4DE-4EFB-897C-5FA7DAA4A4DC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407200" y="305319"/>
            <a:ext cx="2088000" cy="6984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de-DE"/>
              <a:t>PLATZHALTER INSTITUTS-LOGO über den Button Bild einfügen Logo laden </a:t>
            </a:r>
          </a:p>
        </p:txBody>
      </p:sp>
      <p:sp>
        <p:nvSpPr>
          <p:cNvPr id="18" name="Inhaltsplatzhalter 2">
            <a:extLst>
              <a:ext uri="{FF2B5EF4-FFF2-40B4-BE49-F238E27FC236}">
                <a16:creationId xmlns:a16="http://schemas.microsoft.com/office/drawing/2014/main" id="{4BA0EB51-026E-42B4-8C5C-5B7C35506F20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2622400" y="304709"/>
            <a:ext cx="2088000" cy="6984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de-DE"/>
              <a:t>PLATZHALTER INSTITUTS-LOGO über den Button Bild einfügen Logo laden </a:t>
            </a:r>
          </a:p>
        </p:txBody>
      </p:sp>
      <p:sp>
        <p:nvSpPr>
          <p:cNvPr id="22" name="Foliennummernplatzhalter 10">
            <a:extLst>
              <a:ext uri="{FF2B5EF4-FFF2-40B4-BE49-F238E27FC236}">
                <a16:creationId xmlns:a16="http://schemas.microsoft.com/office/drawing/2014/main" id="{6548D90A-54FB-4C5B-81B4-F47C54D4D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83778" y="6984000"/>
            <a:ext cx="1899711" cy="21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540781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631" userDrawn="1">
          <p15:clr>
            <a:srgbClr val="FBAE40"/>
          </p15:clr>
        </p15:guide>
        <p15:guide id="2" orient="horz" pos="786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Hintergrund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727085" y="3768205"/>
            <a:ext cx="11056403" cy="1531425"/>
          </a:xfrm>
        </p:spPr>
        <p:txBody>
          <a:bodyPr anchor="t" anchorCtr="0"/>
          <a:lstStyle>
            <a:lvl1pPr algn="l">
              <a:lnSpc>
                <a:spcPct val="91000"/>
              </a:lnSpc>
              <a:defRPr sz="5201" spc="200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Titel der Präsentation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406401" y="260078"/>
            <a:ext cx="7375299" cy="252000"/>
          </a:xfrm>
        </p:spPr>
        <p:txBody>
          <a:bodyPr/>
          <a:lstStyle>
            <a:lvl1pPr>
              <a:defRPr sz="1420" spc="60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Campus Sontheim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727081" y="5399999"/>
            <a:ext cx="11056403" cy="288000"/>
          </a:xfrm>
        </p:spPr>
        <p:txBody>
          <a:bodyPr/>
          <a:lstStyle>
            <a:lvl1pPr>
              <a:defRPr sz="1500" b="1" spc="8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de-DE"/>
              <a:t>Studentische Arbeiten </a:t>
            </a:r>
          </a:p>
        </p:txBody>
      </p:sp>
      <p:grpSp>
        <p:nvGrpSpPr>
          <p:cNvPr id="13" name="Regieanweisungen"/>
          <p:cNvGrpSpPr/>
          <p:nvPr userDrawn="1"/>
        </p:nvGrpSpPr>
        <p:grpSpPr>
          <a:xfrm>
            <a:off x="406400" y="-468000"/>
            <a:ext cx="14521600" cy="7668001"/>
            <a:chOff x="304800" y="-468001"/>
            <a:chExt cx="10891200" cy="7668001"/>
          </a:xfrm>
        </p:grpSpPr>
        <p:sp>
          <p:nvSpPr>
            <p:cNvPr id="14" name="Hilfslinien"/>
            <p:cNvSpPr txBox="1"/>
            <p:nvPr userDrawn="1"/>
          </p:nvSpPr>
          <p:spPr>
            <a:xfrm rot="10800000" flipH="1" flipV="1">
              <a:off x="4571999" y="-468000"/>
              <a:ext cx="4265614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Menu: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Anzeigen &gt; </a:t>
              </a:r>
              <a:r>
                <a:rPr kumimoji="0" lang="de-DE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Haken</a:t>
              </a:r>
              <a:r>
                <a:rPr kumimoji="0" lang="de-DE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</a:t>
              </a:r>
              <a:r>
                <a:rPr kumimoji="0" lang="de-DE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bei</a:t>
              </a:r>
              <a:r>
                <a:rPr kumimoji="0" lang="de-DE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Führungslinien </a:t>
              </a:r>
              <a:r>
                <a:rPr kumimoji="0" lang="de-DE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setzen</a:t>
              </a:r>
            </a:p>
          </p:txBody>
        </p:sp>
        <p:sp>
          <p:nvSpPr>
            <p:cNvPr id="15" name="Zurücksetzen"/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bringen über Menu: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Start &gt; Folien &gt; Zurücksetzen</a:t>
              </a:r>
            </a:p>
          </p:txBody>
        </p:sp>
        <p:sp>
          <p:nvSpPr>
            <p:cNvPr id="16" name="Layoutwechsel"/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Wechsel des Folienlayouts </a:t>
              </a:r>
              <a:br>
                <a:rPr lang="de-DE" sz="1000" b="0" baseline="0">
                  <a:solidFill>
                    <a:schemeClr val="tx1"/>
                  </a:solidFill>
                  <a:latin typeface="+mn-lt"/>
                </a:rPr>
              </a:b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im Menü über:</a:t>
              </a:r>
            </a:p>
            <a:p>
              <a:pPr marL="0" marR="0" lvl="0" indent="0" algn="l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Start &gt; Folien &gt; Layout</a:t>
              </a:r>
            </a:p>
          </p:txBody>
        </p:sp>
        <p:sp>
          <p:nvSpPr>
            <p:cNvPr id="17" name="Fußzeile"/>
            <p:cNvSpPr txBox="1"/>
            <p:nvPr userDrawn="1"/>
          </p:nvSpPr>
          <p:spPr>
            <a:xfrm rot="10800000" flipH="1" flipV="1">
              <a:off x="304801" y="6984000"/>
              <a:ext cx="5531474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Fußzeile anpassen: </a:t>
              </a: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  <p:sp>
          <p:nvSpPr>
            <p:cNvPr id="18" name="Kopfzeile"/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Kopfzeile anpassen: </a:t>
              </a: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</p:grpSp>
      <p:pic>
        <p:nvPicPr>
          <p:cNvPr id="19" name="Logo HHN">
            <a:extLst>
              <a:ext uri="{FF2B5EF4-FFF2-40B4-BE49-F238E27FC236}">
                <a16:creationId xmlns:a16="http://schemas.microsoft.com/office/drawing/2014/main" id="{89C540CF-8626-4B8A-AECD-DE59103C585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8874" y="305319"/>
            <a:ext cx="2064615" cy="697187"/>
          </a:xfrm>
          <a:prstGeom prst="rect">
            <a:avLst/>
          </a:prstGeom>
        </p:spPr>
      </p:pic>
      <p:pic>
        <p:nvPicPr>
          <p:cNvPr id="21" name="Pfeil">
            <a:extLst>
              <a:ext uri="{FF2B5EF4-FFF2-40B4-BE49-F238E27FC236}">
                <a16:creationId xmlns:a16="http://schemas.microsoft.com/office/drawing/2014/main" id="{9B7553C5-A51D-4F5E-A635-F506117CD78D}"/>
              </a:ext>
            </a:extLst>
          </p:cNvPr>
          <p:cNvPicPr preferRelativeResize="0">
            <a:picLocks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00" y="3943332"/>
            <a:ext cx="180000" cy="288000"/>
          </a:xfrm>
          <a:prstGeom prst="rect">
            <a:avLst/>
          </a:prstGeom>
        </p:spPr>
      </p:pic>
      <p:sp>
        <p:nvSpPr>
          <p:cNvPr id="23" name="Foliennummernplatzhalter 10">
            <a:extLst>
              <a:ext uri="{FF2B5EF4-FFF2-40B4-BE49-F238E27FC236}">
                <a16:creationId xmlns:a16="http://schemas.microsoft.com/office/drawing/2014/main" id="{24F3020E-5E4D-4241-944A-A34A6AA4C9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83778" y="6984000"/>
            <a:ext cx="1899711" cy="21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739172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Zwischen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Hintergrund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67"/>
          <a:stretch/>
        </p:blipFill>
        <p:spPr>
          <a:xfrm>
            <a:off x="0" y="971552"/>
            <a:ext cx="12192000" cy="5886449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1530728" y="2160001"/>
            <a:ext cx="10252761" cy="1531425"/>
          </a:xfrm>
        </p:spPr>
        <p:txBody>
          <a:bodyPr anchor="t" anchorCtr="0"/>
          <a:lstStyle>
            <a:lvl1pPr algn="l">
              <a:lnSpc>
                <a:spcPct val="100000"/>
              </a:lnSpc>
              <a:defRPr sz="4800" spc="200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ZWISCHENTITEL TRENNERSEITE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Studentische Arbeiten </a:t>
            </a:r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3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1530728" y="3905249"/>
            <a:ext cx="10252761" cy="2338391"/>
          </a:xfrm>
        </p:spPr>
        <p:txBody>
          <a:bodyPr vert="horz"/>
          <a:lstStyle>
            <a:lvl1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1">
                <a:solidFill>
                  <a:schemeClr val="bg1"/>
                </a:solidFill>
                <a:latin typeface="+mj-lt"/>
              </a:defRPr>
            </a:lvl2pPr>
            <a:lvl3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4pPr>
            <a:lvl5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1">
                <a:solidFill>
                  <a:schemeClr val="bg1"/>
                </a:solidFill>
                <a:latin typeface="+mj-lt"/>
              </a:defRPr>
            </a:lvl5pPr>
            <a:lvl6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1">
                <a:solidFill>
                  <a:schemeClr val="bg1"/>
                </a:solidFill>
                <a:latin typeface="+mj-lt"/>
              </a:defRPr>
            </a:lvl6pPr>
            <a:lvl7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7pPr>
            <a:lvl8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8pPr>
            <a:lvl9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de-DE"/>
              <a:t>Zusatz Info</a:t>
            </a:r>
          </a:p>
        </p:txBody>
      </p:sp>
      <p:grpSp>
        <p:nvGrpSpPr>
          <p:cNvPr id="14" name="Regieanweisungen"/>
          <p:cNvGrpSpPr/>
          <p:nvPr userDrawn="1"/>
        </p:nvGrpSpPr>
        <p:grpSpPr>
          <a:xfrm>
            <a:off x="406400" y="-468000"/>
            <a:ext cx="14521600" cy="7668001"/>
            <a:chOff x="304800" y="-468001"/>
            <a:chExt cx="10891200" cy="7668001"/>
          </a:xfrm>
        </p:grpSpPr>
        <p:sp>
          <p:nvSpPr>
            <p:cNvPr id="15" name="Hilfslinien"/>
            <p:cNvSpPr txBox="1"/>
            <p:nvPr userDrawn="1"/>
          </p:nvSpPr>
          <p:spPr>
            <a:xfrm rot="10800000" flipH="1" flipV="1">
              <a:off x="4571999" y="-468000"/>
              <a:ext cx="4265614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Menu: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Anzeigen &gt; </a:t>
              </a:r>
              <a:r>
                <a:rPr kumimoji="0" lang="de-DE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Haken</a:t>
              </a:r>
              <a:r>
                <a:rPr kumimoji="0" lang="de-DE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</a:t>
              </a:r>
              <a:r>
                <a:rPr kumimoji="0" lang="de-DE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bei</a:t>
              </a:r>
              <a:r>
                <a:rPr kumimoji="0" lang="de-DE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Führungslinien </a:t>
              </a:r>
              <a:r>
                <a:rPr kumimoji="0" lang="de-DE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setzen</a:t>
              </a:r>
            </a:p>
          </p:txBody>
        </p:sp>
        <p:sp>
          <p:nvSpPr>
            <p:cNvPr id="16" name="Zurücksetzen"/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bringen über Menu: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Start &gt; Folien &gt; Zurücksetzen</a:t>
              </a:r>
            </a:p>
          </p:txBody>
        </p:sp>
        <p:sp>
          <p:nvSpPr>
            <p:cNvPr id="17" name="Layoutwechsel"/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Wechsel des Folienlayouts </a:t>
              </a:r>
              <a:br>
                <a:rPr lang="de-DE" sz="1000" b="0" baseline="0">
                  <a:solidFill>
                    <a:schemeClr val="tx1"/>
                  </a:solidFill>
                  <a:latin typeface="+mn-lt"/>
                </a:rPr>
              </a:b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im Menü über:</a:t>
              </a:r>
            </a:p>
            <a:p>
              <a:pPr marL="0" marR="0" lvl="0" indent="0" algn="l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Start &gt; Folien &gt; Layout</a:t>
              </a:r>
            </a:p>
          </p:txBody>
        </p:sp>
        <p:sp>
          <p:nvSpPr>
            <p:cNvPr id="18" name="Fußzeile"/>
            <p:cNvSpPr txBox="1"/>
            <p:nvPr userDrawn="1"/>
          </p:nvSpPr>
          <p:spPr>
            <a:xfrm rot="10800000" flipH="1" flipV="1">
              <a:off x="304801" y="6984000"/>
              <a:ext cx="5531474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Fußzeile anpassen: </a:t>
              </a: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  <p:sp>
          <p:nvSpPr>
            <p:cNvPr id="19" name="Kopfzeile"/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Kopfzeile anpassen: </a:t>
              </a: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</p:grpSp>
      <p:pic>
        <p:nvPicPr>
          <p:cNvPr id="21" name="Logo HHN">
            <a:extLst>
              <a:ext uri="{FF2B5EF4-FFF2-40B4-BE49-F238E27FC236}">
                <a16:creationId xmlns:a16="http://schemas.microsoft.com/office/drawing/2014/main" id="{04368BE0-163A-441F-AAC7-4D3A9B15414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9514" y="307131"/>
            <a:ext cx="1423970" cy="480852"/>
          </a:xfrm>
          <a:prstGeom prst="rect">
            <a:avLst/>
          </a:prstGeom>
        </p:spPr>
      </p:pic>
      <p:pic>
        <p:nvPicPr>
          <p:cNvPr id="23" name="Pfeil">
            <a:extLst>
              <a:ext uri="{FF2B5EF4-FFF2-40B4-BE49-F238E27FC236}">
                <a16:creationId xmlns:a16="http://schemas.microsoft.com/office/drawing/2014/main" id="{BDD3B1C6-5D65-4396-8DAA-35F5FC78C81C}"/>
              </a:ext>
            </a:extLst>
          </p:cNvPr>
          <p:cNvPicPr preferRelativeResize="0">
            <a:picLocks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000" y="2376000"/>
            <a:ext cx="180000" cy="2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3009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//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Studentische Arbeiten 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0" name="Titel 9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pt-BR"/>
              <a:t>Headline einfügen</a:t>
            </a:r>
            <a:br>
              <a:rPr lang="pt-BR"/>
            </a:br>
            <a:r>
              <a:rPr lang="pt-BR"/>
              <a:t>über zwei Zeilen</a:t>
            </a:r>
            <a:endParaRPr lang="de-DE"/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0B166E63-50B0-4138-AD32-6428E7F6058D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06405" y="2033591"/>
            <a:ext cx="11377084" cy="4210049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de-DE"/>
              <a:t>Text 22 Pt auf erster Ebene // für Aufzählung 22 Pt,  Text 20 Pt, Zwischenheadline und Aufzählungen 20 Pt &gt;&gt; Menü &gt; Start &gt; Absatz &gt; Listenebne erhöhen 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  <a:p>
            <a:pPr lvl="5"/>
            <a:r>
              <a:rPr lang="de-DE"/>
              <a:t>Sechste Ebene</a:t>
            </a:r>
          </a:p>
          <a:p>
            <a:pPr lvl="6"/>
            <a:r>
              <a:rPr lang="de-DE"/>
              <a:t>Siebte Ebene</a:t>
            </a:r>
          </a:p>
          <a:p>
            <a:pPr lvl="7"/>
            <a:r>
              <a:rPr lang="de-DE"/>
              <a:t>Achte Ebene</a:t>
            </a:r>
          </a:p>
          <a:p>
            <a:pPr lvl="8"/>
            <a:r>
              <a:rPr lang="de-DE"/>
              <a:t>Neunte Ebene</a:t>
            </a:r>
          </a:p>
        </p:txBody>
      </p:sp>
    </p:spTree>
    <p:extLst>
      <p:ext uri="{BB962C8B-B14F-4D97-AF65-F5344CB8AC3E}">
        <p14:creationId xmlns:p14="http://schemas.microsoft.com/office/powerpoint/2010/main" val="11731521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// Inhalt // 3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Studentische Arbeiten 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0" name="Titel 9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pt-BR"/>
              <a:t>Headline einfügen</a:t>
            </a:r>
            <a:br>
              <a:rPr lang="pt-BR"/>
            </a:br>
            <a:r>
              <a:rPr lang="pt-BR"/>
              <a:t>über zwei Zeilen</a:t>
            </a:r>
            <a:endParaRPr lang="de-DE"/>
          </a:p>
        </p:txBody>
      </p:sp>
      <p:sp>
        <p:nvSpPr>
          <p:cNvPr id="11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406405" y="2033701"/>
            <a:ext cx="11377084" cy="2231887"/>
          </a:xfrm>
        </p:spPr>
        <p:txBody>
          <a:bodyPr vert="horz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de-DE"/>
              <a:t>Text 22 Pt auf erster Ebene // für Aufzählung 22 Pt,  Text 20 Pt, Zwischenheadline und Aufzählungen 20 Pt &gt;&gt; Menü &gt; Start &gt; Absatz &gt; Listenebne erhöhen 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15" name="Bildplatzhalter 2"/>
          <p:cNvSpPr>
            <a:spLocks noGrp="1"/>
          </p:cNvSpPr>
          <p:nvPr>
            <p:ph type="pic" idx="1" hasCustomPrompt="1"/>
          </p:nvPr>
        </p:nvSpPr>
        <p:spPr>
          <a:xfrm>
            <a:off x="406400" y="4361763"/>
            <a:ext cx="3658080" cy="1881877"/>
          </a:xfrm>
        </p:spPr>
        <p:txBody>
          <a:bodyPr/>
          <a:lstStyle>
            <a:lvl1pPr marL="0" indent="0" algn="ctr">
              <a:spcAft>
                <a:spcPts val="0"/>
              </a:spcAft>
              <a:buNone/>
              <a:defRPr sz="1999"/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de-DE"/>
            </a:br>
            <a:r>
              <a:rPr lang="de-DE"/>
              <a:t>Bild einfügen</a:t>
            </a:r>
          </a:p>
        </p:txBody>
      </p:sp>
      <p:sp>
        <p:nvSpPr>
          <p:cNvPr id="16" name="Bildplatzhalter 2"/>
          <p:cNvSpPr>
            <a:spLocks noGrp="1"/>
          </p:cNvSpPr>
          <p:nvPr>
            <p:ph type="pic" idx="14" hasCustomPrompt="1"/>
          </p:nvPr>
        </p:nvSpPr>
        <p:spPr>
          <a:xfrm>
            <a:off x="4265901" y="4361763"/>
            <a:ext cx="3658080" cy="1881877"/>
          </a:xfrm>
        </p:spPr>
        <p:txBody>
          <a:bodyPr/>
          <a:lstStyle>
            <a:lvl1pPr marL="0" indent="0" algn="ctr">
              <a:spcAft>
                <a:spcPts val="0"/>
              </a:spcAft>
              <a:buNone/>
              <a:defRPr sz="1999"/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de-DE"/>
            </a:br>
            <a:r>
              <a:rPr lang="de-DE"/>
              <a:t>Bild einfügen</a:t>
            </a:r>
          </a:p>
        </p:txBody>
      </p:sp>
      <p:sp>
        <p:nvSpPr>
          <p:cNvPr id="17" name="Bildplatzhalter 2"/>
          <p:cNvSpPr>
            <a:spLocks noGrp="1"/>
          </p:cNvSpPr>
          <p:nvPr>
            <p:ph type="pic" idx="15" hasCustomPrompt="1"/>
          </p:nvPr>
        </p:nvSpPr>
        <p:spPr>
          <a:xfrm>
            <a:off x="8125404" y="4361763"/>
            <a:ext cx="3658080" cy="1881877"/>
          </a:xfrm>
        </p:spPr>
        <p:txBody>
          <a:bodyPr/>
          <a:lstStyle>
            <a:lvl1pPr marL="0" indent="0" algn="ctr">
              <a:spcAft>
                <a:spcPts val="0"/>
              </a:spcAft>
              <a:buNone/>
              <a:defRPr sz="1999"/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de-DE"/>
            </a:br>
            <a:r>
              <a:rPr lang="de-DE"/>
              <a:t>Bild einfügen</a:t>
            </a:r>
          </a:p>
        </p:txBody>
      </p:sp>
    </p:spTree>
    <p:extLst>
      <p:ext uri="{BB962C8B-B14F-4D97-AF65-F5344CB8AC3E}">
        <p14:creationId xmlns:p14="http://schemas.microsoft.com/office/powerpoint/2010/main" val="15017260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// Inhalt //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Studentische Arbeiten 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0" name="Titel 9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pt-BR"/>
              <a:t>Headline einfügen</a:t>
            </a:r>
            <a:br>
              <a:rPr lang="pt-BR"/>
            </a:br>
            <a:r>
              <a:rPr lang="pt-BR"/>
              <a:t>über zwei Zeilen</a:t>
            </a:r>
            <a:endParaRPr lang="de-DE"/>
          </a:p>
        </p:txBody>
      </p:sp>
      <p:sp>
        <p:nvSpPr>
          <p:cNvPr id="11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406400" y="2033702"/>
            <a:ext cx="7128933" cy="4209936"/>
          </a:xfrm>
        </p:spPr>
        <p:txBody>
          <a:bodyPr vert="horz"/>
          <a:lstStyle>
            <a:lvl3pPr>
              <a:defRPr/>
            </a:lvl3pPr>
          </a:lstStyle>
          <a:p>
            <a:pPr lvl="0"/>
            <a:r>
              <a:rPr lang="de-DE"/>
              <a:t>Text 22 Pt auf erster Ebene // für Aufzählung 22 Pt,  Text 20 Pt, Zwischenheadline und Aufzählungen 20 Pt &gt;&gt; Menü &gt; Start &gt; Absatz &gt; Listenebne erhöhen 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  <a:p>
            <a:pPr lvl="5"/>
            <a:r>
              <a:rPr lang="de-DE"/>
              <a:t>Sechste Ebene</a:t>
            </a:r>
          </a:p>
          <a:p>
            <a:pPr lvl="6"/>
            <a:r>
              <a:rPr lang="de-DE"/>
              <a:t>Siebte Ebene</a:t>
            </a:r>
          </a:p>
        </p:txBody>
      </p:sp>
      <p:sp>
        <p:nvSpPr>
          <p:cNvPr id="17" name="Bildplatzhalter 2"/>
          <p:cNvSpPr>
            <a:spLocks noGrp="1"/>
          </p:cNvSpPr>
          <p:nvPr>
            <p:ph type="pic" idx="15" hasCustomPrompt="1"/>
          </p:nvPr>
        </p:nvSpPr>
        <p:spPr>
          <a:xfrm>
            <a:off x="7920568" y="2097883"/>
            <a:ext cx="3862917" cy="3960020"/>
          </a:xfrm>
          <a:noFill/>
        </p:spPr>
        <p:txBody>
          <a:bodyPr/>
          <a:lstStyle>
            <a:lvl1pPr marL="0" indent="0" algn="ctr">
              <a:spcAft>
                <a:spcPts val="0"/>
              </a:spcAft>
              <a:buNone/>
              <a:defRPr sz="1999"/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de-DE"/>
            </a:br>
            <a:br>
              <a:rPr lang="de-DE"/>
            </a:br>
            <a:br>
              <a:rPr lang="de-DE"/>
            </a:br>
            <a:br>
              <a:rPr lang="de-DE"/>
            </a:br>
            <a:r>
              <a:rPr lang="de-DE"/>
              <a:t>Bild einfügen</a:t>
            </a:r>
          </a:p>
        </p:txBody>
      </p:sp>
    </p:spTree>
    <p:extLst>
      <p:ext uri="{BB962C8B-B14F-4D97-AF65-F5344CB8AC3E}">
        <p14:creationId xmlns:p14="http://schemas.microsoft.com/office/powerpoint/2010/main" val="11237728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747" userDrawn="1">
          <p15:clr>
            <a:srgbClr val="FBAE40"/>
          </p15:clr>
        </p15:guide>
        <p15:guide id="2" pos="4989" userDrawn="1">
          <p15:clr>
            <a:srgbClr val="FBAE40"/>
          </p15:clr>
        </p15:guide>
        <p15:guide id="3" orient="horz" pos="3816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Bildplatzhalter 2"/>
          <p:cNvSpPr>
            <a:spLocks noGrp="1"/>
          </p:cNvSpPr>
          <p:nvPr>
            <p:ph type="pic" idx="15" hasCustomPrompt="1"/>
          </p:nvPr>
        </p:nvSpPr>
        <p:spPr>
          <a:xfrm>
            <a:off x="5" y="971550"/>
            <a:ext cx="12191999" cy="5886450"/>
          </a:xfrm>
          <a:noFill/>
        </p:spPr>
        <p:txBody>
          <a:bodyPr/>
          <a:lstStyle>
            <a:lvl1pPr marL="0" indent="0" algn="ctr">
              <a:buNone/>
              <a:defRPr sz="1999" b="1">
                <a:solidFill>
                  <a:schemeClr val="tx1"/>
                </a:solidFill>
                <a:latin typeface="+mj-lt"/>
              </a:defRPr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de-DE"/>
            </a:br>
            <a:r>
              <a:rPr lang="de-DE"/>
              <a:t>Bild einfügen &gt;&gt; Menü &gt; Einfügen &gt; Bilder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</a:p>
        </p:txBody>
      </p:sp>
      <p:sp>
        <p:nvSpPr>
          <p:cNvPr id="11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0" y="971552"/>
            <a:ext cx="12192000" cy="5886449"/>
          </a:xfrm>
          <a:blipFill>
            <a:blip r:embed="rId2"/>
            <a:stretch>
              <a:fillRect/>
            </a:stretch>
          </a:blipFill>
        </p:spPr>
        <p:txBody>
          <a:bodyPr vert="horz" lIns="1954800" tIns="1389600" rIns="1501200"/>
          <a:lstStyle>
            <a:lvl1pPr>
              <a:lnSpc>
                <a:spcPct val="108000"/>
              </a:lnSpc>
              <a:spcAft>
                <a:spcPts val="0"/>
              </a:spcAft>
              <a:defRPr sz="3300" b="1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None/>
              <a:defRPr sz="1500" b="1">
                <a:solidFill>
                  <a:schemeClr val="bg1"/>
                </a:solidFill>
                <a:latin typeface="+mj-lt"/>
              </a:defRPr>
            </a:lvl2pPr>
            <a:lvl3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1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1">
                <a:solidFill>
                  <a:schemeClr val="bg1"/>
                </a:solidFill>
                <a:latin typeface="+mj-lt"/>
              </a:defRPr>
            </a:lvl4pPr>
            <a:lvl5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None/>
              <a:defRPr sz="1500" b="1">
                <a:solidFill>
                  <a:schemeClr val="bg1"/>
                </a:solidFill>
                <a:latin typeface="+mj-lt"/>
              </a:defRPr>
            </a:lvl5pPr>
            <a:lvl6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None/>
              <a:defRPr sz="1500" b="1">
                <a:solidFill>
                  <a:schemeClr val="bg1"/>
                </a:solidFill>
                <a:latin typeface="+mj-lt"/>
              </a:defRPr>
            </a:lvl6pPr>
            <a:lvl7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1">
                <a:solidFill>
                  <a:schemeClr val="bg1"/>
                </a:solidFill>
                <a:latin typeface="+mj-lt"/>
              </a:defRPr>
            </a:lvl7pPr>
            <a:lvl8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1">
                <a:solidFill>
                  <a:schemeClr val="bg1"/>
                </a:solidFill>
                <a:latin typeface="+mj-lt"/>
              </a:defRPr>
            </a:lvl8pPr>
            <a:lvl9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1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de-DE"/>
              <a:t>Zitat auf erster Ebene // für Autor &gt;&gt; Menü &gt; Start &gt; Absatz &gt; Listenebne erhöhen 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Studentische Arbeiten 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>
          <a:xfrm>
            <a:off x="9883778" y="6515213"/>
            <a:ext cx="1899711" cy="216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‹Nr.›</a:t>
            </a:fld>
            <a:endParaRPr lang="de-DE"/>
          </a:p>
        </p:txBody>
      </p:sp>
      <p:grpSp>
        <p:nvGrpSpPr>
          <p:cNvPr id="13" name="Regieanweisungen"/>
          <p:cNvGrpSpPr/>
          <p:nvPr userDrawn="1"/>
        </p:nvGrpSpPr>
        <p:grpSpPr>
          <a:xfrm>
            <a:off x="-2352000" y="-468000"/>
            <a:ext cx="17280000" cy="7668001"/>
            <a:chOff x="-1764000" y="-468001"/>
            <a:chExt cx="12960000" cy="7668001"/>
          </a:xfrm>
        </p:grpSpPr>
        <p:sp>
          <p:nvSpPr>
            <p:cNvPr id="14" name="Hilfslinien"/>
            <p:cNvSpPr txBox="1"/>
            <p:nvPr userDrawn="1"/>
          </p:nvSpPr>
          <p:spPr>
            <a:xfrm rot="10800000" flipH="1" flipV="1">
              <a:off x="4571999" y="-468000"/>
              <a:ext cx="4265614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Menu: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Anzeigen &gt; </a:t>
              </a:r>
              <a:r>
                <a:rPr kumimoji="0" lang="de-DE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Haken</a:t>
              </a:r>
              <a:r>
                <a:rPr kumimoji="0" lang="de-DE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</a:t>
              </a:r>
              <a:r>
                <a:rPr kumimoji="0" lang="de-DE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bei</a:t>
              </a:r>
              <a:r>
                <a:rPr kumimoji="0" lang="de-DE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Führungslinien </a:t>
              </a:r>
              <a:r>
                <a:rPr kumimoji="0" lang="de-DE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setzen</a:t>
              </a:r>
            </a:p>
          </p:txBody>
        </p:sp>
        <p:sp>
          <p:nvSpPr>
            <p:cNvPr id="15" name="Zurücksetzen"/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bringen über Menu: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Start &gt; Folien &gt; Zurücksetzen</a:t>
              </a:r>
            </a:p>
          </p:txBody>
        </p:sp>
        <p:sp>
          <p:nvSpPr>
            <p:cNvPr id="16" name="Layoutwechsel"/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Wechsel des Folienlayouts </a:t>
              </a:r>
              <a:br>
                <a:rPr lang="de-DE" sz="1000" b="0" baseline="0">
                  <a:solidFill>
                    <a:schemeClr val="tx1"/>
                  </a:solidFill>
                  <a:latin typeface="+mn-lt"/>
                </a:rPr>
              </a:b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im Menü über:</a:t>
              </a:r>
            </a:p>
            <a:p>
              <a:pPr marL="0" marR="0" lvl="0" indent="0" algn="l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Start &gt; Folien &gt; Layout</a:t>
              </a:r>
            </a:p>
          </p:txBody>
        </p:sp>
        <p:sp>
          <p:nvSpPr>
            <p:cNvPr id="18" name="Text // Listenebene erhöhen"/>
            <p:cNvSpPr txBox="1"/>
            <p:nvPr userDrawn="1"/>
          </p:nvSpPr>
          <p:spPr>
            <a:xfrm>
              <a:off x="-1764000" y="3042062"/>
              <a:ext cx="898412" cy="288000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Listenebene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erhöhen</a:t>
              </a:r>
            </a:p>
          </p:txBody>
        </p:sp>
        <p:sp>
          <p:nvSpPr>
            <p:cNvPr id="19" name="Text // Listenebene verringern"/>
            <p:cNvSpPr txBox="1"/>
            <p:nvPr userDrawn="1"/>
          </p:nvSpPr>
          <p:spPr>
            <a:xfrm>
              <a:off x="-1764000" y="3438062"/>
              <a:ext cx="898412" cy="288001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Listenebene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verringern</a:t>
              </a:r>
            </a:p>
          </p:txBody>
        </p:sp>
        <p:sp>
          <p:nvSpPr>
            <p:cNvPr id="20" name="Listenebenen"/>
            <p:cNvSpPr txBox="1"/>
            <p:nvPr userDrawn="1"/>
          </p:nvSpPr>
          <p:spPr>
            <a:xfrm rot="10800000" flipH="1" flipV="1">
              <a:off x="-1690413" y="2124000"/>
              <a:ext cx="1584000" cy="792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Wechsel der Textebene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im Menü über: </a:t>
              </a:r>
              <a:br>
                <a:rPr lang="de-DE" sz="1000" b="0" baseline="0">
                  <a:solidFill>
                    <a:schemeClr val="tx1"/>
                  </a:solidFill>
                  <a:latin typeface="+mn-lt"/>
                </a:rPr>
              </a:b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Start &gt; Absatz &gt; Listenebene erhöhen/verringern</a:t>
              </a:r>
            </a:p>
          </p:txBody>
        </p:sp>
        <p:pic>
          <p:nvPicPr>
            <p:cNvPr id="21" name="Bild // Listenebene verringern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-792000" y="3438062"/>
              <a:ext cx="622082" cy="28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" name="Bild // Listenebene erhöhen"/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-792000" y="3042062"/>
              <a:ext cx="622082" cy="288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" name="Fußzeile"/>
            <p:cNvSpPr txBox="1"/>
            <p:nvPr userDrawn="1"/>
          </p:nvSpPr>
          <p:spPr>
            <a:xfrm rot="10800000" flipH="1" flipV="1">
              <a:off x="304801" y="6984000"/>
              <a:ext cx="5531474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Fußzeile anpassen: </a:t>
              </a: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  <p:sp>
          <p:nvSpPr>
            <p:cNvPr id="24" name="Kopfzeile"/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Kopfzeile anpassen: </a:t>
              </a: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</p:grpSp>
      <p:pic>
        <p:nvPicPr>
          <p:cNvPr id="26" name="Logo HHN">
            <a:extLst>
              <a:ext uri="{FF2B5EF4-FFF2-40B4-BE49-F238E27FC236}">
                <a16:creationId xmlns:a16="http://schemas.microsoft.com/office/drawing/2014/main" id="{CD8A692E-F6AC-4E01-99E6-965C59B26C2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9514" y="307131"/>
            <a:ext cx="1423970" cy="480852"/>
          </a:xfrm>
          <a:prstGeom prst="rect">
            <a:avLst/>
          </a:prstGeom>
        </p:spPr>
      </p:pic>
      <p:sp>
        <p:nvSpPr>
          <p:cNvPr id="28" name="Titel 9">
            <a:extLst>
              <a:ext uri="{FF2B5EF4-FFF2-40B4-BE49-F238E27FC236}">
                <a16:creationId xmlns:a16="http://schemas.microsoft.com/office/drawing/2014/main" id="{806AA2DC-065A-4166-A62B-2A250A3B35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684080"/>
            <a:ext cx="1321200" cy="1119600"/>
          </a:xfrm>
          <a:blipFill>
            <a:blip r:embed="rId6"/>
            <a:stretch>
              <a:fillRect/>
            </a:stretch>
          </a:blipFill>
        </p:spPr>
        <p:txBody>
          <a:bodyPr wrap="none" rIns="1454400" anchor="t" anchorCtr="0"/>
          <a:lstStyle>
            <a:lvl1pPr algn="r">
              <a:defRPr sz="1000" baseline="0"/>
            </a:lvl1pPr>
          </a:lstStyle>
          <a:p>
            <a:r>
              <a:rPr lang="pt-BR"/>
              <a:t>Bitte nicht</a:t>
            </a:r>
            <a:br>
              <a:rPr lang="pt-BR"/>
            </a:br>
            <a:r>
              <a:rPr lang="pt-BR"/>
              <a:t>verschieben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9150176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3.em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Regieanweisungen"/>
          <p:cNvGrpSpPr/>
          <p:nvPr userDrawn="1"/>
        </p:nvGrpSpPr>
        <p:grpSpPr>
          <a:xfrm>
            <a:off x="-2253886" y="-468000"/>
            <a:ext cx="17181886" cy="7668001"/>
            <a:chOff x="-1690413" y="-468001"/>
            <a:chExt cx="12886413" cy="7668001"/>
          </a:xfrm>
        </p:grpSpPr>
        <p:sp>
          <p:nvSpPr>
            <p:cNvPr id="11" name="Hilfslinien"/>
            <p:cNvSpPr txBox="1"/>
            <p:nvPr userDrawn="1"/>
          </p:nvSpPr>
          <p:spPr>
            <a:xfrm rot="10800000" flipH="1" flipV="1">
              <a:off x="4571999" y="-468000"/>
              <a:ext cx="42648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Menu: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Anzeigen &gt; </a:t>
              </a:r>
              <a:r>
                <a:rPr kumimoji="0" lang="de-DE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Haken</a:t>
              </a:r>
              <a:r>
                <a:rPr kumimoji="0" lang="de-DE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</a:t>
              </a:r>
              <a:r>
                <a:rPr kumimoji="0" lang="de-DE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bei</a:t>
              </a:r>
              <a:r>
                <a:rPr kumimoji="0" lang="de-DE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Führungslinien </a:t>
              </a:r>
              <a:r>
                <a:rPr kumimoji="0" lang="de-DE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setzen</a:t>
              </a:r>
            </a:p>
          </p:txBody>
        </p:sp>
        <p:sp>
          <p:nvSpPr>
            <p:cNvPr id="13" name="Zurücksetzen"/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bringen über Menu: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Start &gt; Folien &gt; Zurücksetzen</a:t>
              </a:r>
            </a:p>
          </p:txBody>
        </p:sp>
        <p:sp>
          <p:nvSpPr>
            <p:cNvPr id="14" name="Layoutwechsel"/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Wechsel des Folienlayouts </a:t>
              </a:r>
              <a:br>
                <a:rPr lang="de-DE" sz="1000" b="0" baseline="0">
                  <a:solidFill>
                    <a:schemeClr val="tx1"/>
                  </a:solidFill>
                  <a:latin typeface="+mn-lt"/>
                </a:rPr>
              </a:b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im Menü über:</a:t>
              </a:r>
            </a:p>
            <a:p>
              <a:pPr marL="0" marR="0" lvl="0" indent="0" algn="l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Start &gt; Folien &gt; Layout</a:t>
              </a:r>
            </a:p>
          </p:txBody>
        </p:sp>
        <p:sp>
          <p:nvSpPr>
            <p:cNvPr id="15" name="Text // Listenebene erhöhen"/>
            <p:cNvSpPr txBox="1"/>
            <p:nvPr userDrawn="1"/>
          </p:nvSpPr>
          <p:spPr>
            <a:xfrm>
              <a:off x="-1516796" y="2871934"/>
              <a:ext cx="898412" cy="288000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Listenebene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erhöhen</a:t>
              </a:r>
            </a:p>
          </p:txBody>
        </p:sp>
        <p:sp>
          <p:nvSpPr>
            <p:cNvPr id="16" name="Text // Listenebene verringern"/>
            <p:cNvSpPr txBox="1"/>
            <p:nvPr userDrawn="1"/>
          </p:nvSpPr>
          <p:spPr>
            <a:xfrm>
              <a:off x="-1516796" y="3267934"/>
              <a:ext cx="898412" cy="288001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Listenebene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verringern</a:t>
              </a:r>
            </a:p>
          </p:txBody>
        </p:sp>
        <p:sp>
          <p:nvSpPr>
            <p:cNvPr id="17" name="Listenebenen"/>
            <p:cNvSpPr txBox="1"/>
            <p:nvPr userDrawn="1"/>
          </p:nvSpPr>
          <p:spPr>
            <a:xfrm rot="10800000" flipH="1" flipV="1">
              <a:off x="-1690413" y="2124000"/>
              <a:ext cx="1584000" cy="792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Wechsel der Textebene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im Menü über: </a:t>
              </a:r>
              <a:br>
                <a:rPr lang="de-DE" sz="1000" b="0" baseline="0">
                  <a:solidFill>
                    <a:schemeClr val="tx1"/>
                  </a:solidFill>
                  <a:latin typeface="+mn-lt"/>
                </a:rPr>
              </a:b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Start &gt; Absatz &gt; Listenebene erhöhen/verringern</a:t>
              </a:r>
            </a:p>
          </p:txBody>
        </p:sp>
        <p:pic>
          <p:nvPicPr>
            <p:cNvPr id="18" name="Bild // Listenebene verringern"/>
            <p:cNvPicPr>
              <a:picLocks noChangeAspect="1"/>
            </p:cNvPicPr>
            <p:nvPr userDrawn="1"/>
          </p:nvPicPr>
          <p:blipFill>
            <a:blip r:embed="rId15"/>
            <a:stretch>
              <a:fillRect/>
            </a:stretch>
          </p:blipFill>
          <p:spPr>
            <a:xfrm>
              <a:off x="-544788" y="3267934"/>
              <a:ext cx="385763" cy="238125"/>
            </a:xfrm>
            <a:prstGeom prst="rect">
              <a:avLst/>
            </a:prstGeom>
          </p:spPr>
        </p:pic>
        <p:pic>
          <p:nvPicPr>
            <p:cNvPr id="19" name="Bild // Listenebene erhöhen"/>
            <p:cNvPicPr>
              <a:picLocks noChangeAspect="1"/>
            </p:cNvPicPr>
            <p:nvPr userDrawn="1"/>
          </p:nvPicPr>
          <p:blipFill>
            <a:blip r:embed="rId16"/>
            <a:stretch>
              <a:fillRect/>
            </a:stretch>
          </p:blipFill>
          <p:spPr>
            <a:xfrm>
              <a:off x="-544788" y="2871934"/>
              <a:ext cx="385763" cy="238125"/>
            </a:xfrm>
            <a:prstGeom prst="rect">
              <a:avLst/>
            </a:prstGeom>
          </p:spPr>
        </p:pic>
        <p:sp>
          <p:nvSpPr>
            <p:cNvPr id="20" name="Fußzeile"/>
            <p:cNvSpPr txBox="1"/>
            <p:nvPr userDrawn="1"/>
          </p:nvSpPr>
          <p:spPr>
            <a:xfrm rot="10800000" flipH="1" flipV="1">
              <a:off x="304799" y="6984000"/>
              <a:ext cx="5531475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Fußzeile anpassen: </a:t>
              </a: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  <p:sp>
          <p:nvSpPr>
            <p:cNvPr id="21" name="Kopfzeile"/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Kopfzeile anpassen: </a:t>
              </a: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</p:grpSp>
      <p:cxnSp>
        <p:nvCxnSpPr>
          <p:cNvPr id="12" name="Footerlinie"/>
          <p:cNvCxnSpPr/>
          <p:nvPr userDrawn="1"/>
        </p:nvCxnSpPr>
        <p:spPr>
          <a:xfrm>
            <a:off x="406399" y="6449759"/>
            <a:ext cx="11376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Headerlinie"/>
          <p:cNvCxnSpPr/>
          <p:nvPr userDrawn="1"/>
        </p:nvCxnSpPr>
        <p:spPr>
          <a:xfrm>
            <a:off x="406400" y="1800000"/>
            <a:ext cx="11376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06405" y="898525"/>
            <a:ext cx="11377084" cy="8636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pt-BR"/>
              <a:t>Headline einfügen</a:t>
            </a:r>
            <a:br>
              <a:rPr lang="pt-BR"/>
            </a:br>
            <a:r>
              <a:rPr lang="pt-BR"/>
              <a:t>über zwei Zeilen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06402" y="2033591"/>
            <a:ext cx="11377084" cy="421004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de-DE"/>
              <a:t>Text 22 Pt auf erster Ebene // für Aufzählung 22 Pt,  Text 20 Pt, Zwischenheadline und Aufzählungen 20 Pt &gt;&gt; Menü &gt; Start &gt; Absatz &gt; Listenebne erhöhen 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  <a:p>
            <a:pPr lvl="5"/>
            <a:r>
              <a:rPr lang="de-DE"/>
              <a:t>Sechste Ebene</a:t>
            </a:r>
          </a:p>
          <a:p>
            <a:pPr lvl="6"/>
            <a:r>
              <a:rPr lang="de-DE"/>
              <a:t>Siebte Ebene</a:t>
            </a:r>
          </a:p>
          <a:p>
            <a:pPr lvl="7"/>
            <a:r>
              <a:rPr lang="de-DE"/>
              <a:t>Achte Ebene</a:t>
            </a:r>
          </a:p>
          <a:p>
            <a:pPr lvl="8"/>
            <a:r>
              <a:rPr lang="de-DE"/>
              <a:t>Neunte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06401" y="274365"/>
            <a:ext cx="7375299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1" spc="40" baseline="0">
                <a:solidFill>
                  <a:schemeClr val="tx1"/>
                </a:solidFill>
                <a:latin typeface="+mj-lt"/>
              </a:defRPr>
            </a:lvl1pPr>
            <a:lvl2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2pPr>
            <a:lvl3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3pPr>
            <a:lvl4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4pPr>
            <a:lvl5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5pPr>
            <a:lvl6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6pPr>
            <a:lvl7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7pPr>
            <a:lvl8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8pPr>
            <a:lvl9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9pPr>
          </a:lstStyle>
          <a:p>
            <a:r>
              <a:rPr lang="de-DE"/>
              <a:t>Campus Sontheim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6401" y="6515213"/>
            <a:ext cx="7375299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 spc="40" baseline="0">
                <a:solidFill>
                  <a:schemeClr val="tx1"/>
                </a:solidFill>
                <a:latin typeface="+mn-lt"/>
              </a:defRPr>
            </a:lvl1pPr>
            <a:lvl2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2pPr>
            <a:lvl3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3pPr>
            <a:lvl4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4pPr>
            <a:lvl5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5pPr>
            <a:lvl6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6pPr>
            <a:lvl7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7pPr>
            <a:lvl8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8pPr>
            <a:lvl9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9pPr>
          </a:lstStyle>
          <a:p>
            <a:r>
              <a:rPr lang="de-DE"/>
              <a:t>Studentische Arbeiten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9883778" y="6515213"/>
            <a:ext cx="1899711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1pPr>
            <a:lvl2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2pPr>
            <a:lvl3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3pPr>
            <a:lvl4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4pPr>
            <a:lvl5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5pPr>
            <a:lvl6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6pPr>
            <a:lvl7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7pPr>
            <a:lvl8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8pPr>
            <a:lvl9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9pPr>
          </a:lstStyle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‹Nr.›</a:t>
            </a:fld>
            <a:endParaRPr lang="de-DE"/>
          </a:p>
        </p:txBody>
      </p:sp>
      <p:pic>
        <p:nvPicPr>
          <p:cNvPr id="22" name="Logo HHN">
            <a:extLst>
              <a:ext uri="{FF2B5EF4-FFF2-40B4-BE49-F238E27FC236}">
                <a16:creationId xmlns:a16="http://schemas.microsoft.com/office/drawing/2014/main" id="{A53D8DCE-F532-4BEA-B78C-F0F7C4652FEC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9514" y="307131"/>
            <a:ext cx="1423970" cy="480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1733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66" r:id="rId2"/>
    <p:sldLayoutId id="2147483670" r:id="rId3"/>
    <p:sldLayoutId id="2147483649" r:id="rId4"/>
    <p:sldLayoutId id="2147483667" r:id="rId5"/>
    <p:sldLayoutId id="2147483650" r:id="rId6"/>
    <p:sldLayoutId id="2147483660" r:id="rId7"/>
    <p:sldLayoutId id="2147483661" r:id="rId8"/>
    <p:sldLayoutId id="2147483662" r:id="rId9"/>
    <p:sldLayoutId id="2147483664" r:id="rId10"/>
    <p:sldLayoutId id="2147483665" r:id="rId11"/>
    <p:sldLayoutId id="2147483654" r:id="rId12"/>
    <p:sldLayoutId id="2147483668" r:id="rId13"/>
  </p:sldLayoutIdLst>
  <p:hf hdr="0"/>
  <p:txStyles>
    <p:titleStyle>
      <a:lvl1pPr marL="0" indent="0" algn="l" defTabSz="914407" rtl="0" eaLnBrk="1" latinLnBrk="0" hangingPunct="1">
        <a:lnSpc>
          <a:spcPct val="94000"/>
        </a:lnSpc>
        <a:spcBef>
          <a:spcPts val="0"/>
        </a:spcBef>
        <a:buFont typeface="Arial" panose="020B0604020202020204" pitchFamily="34" charset="0"/>
        <a:buNone/>
        <a:defRPr sz="3000" b="1" kern="1200" cap="all" spc="12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7" rtl="0" eaLnBrk="1" latinLnBrk="0" hangingPunct="1">
        <a:lnSpc>
          <a:spcPct val="105000"/>
        </a:lnSpc>
        <a:spcBef>
          <a:spcPts val="0"/>
        </a:spcBef>
        <a:spcAft>
          <a:spcPts val="1999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2201" b="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288003" indent="-288003" algn="l" defTabSz="914407" rtl="0" eaLnBrk="1" latinLnBrk="0" hangingPunct="1">
        <a:lnSpc>
          <a:spcPct val="105000"/>
        </a:lnSpc>
        <a:spcBef>
          <a:spcPts val="599"/>
        </a:spcBef>
        <a:buClr>
          <a:schemeClr val="accent1"/>
        </a:buClr>
        <a:buFont typeface="Arial" panose="020B0604020202020204" pitchFamily="34" charset="0"/>
        <a:buChar char="&gt;"/>
        <a:tabLst>
          <a:tab pos="288003" algn="l"/>
          <a:tab pos="792005" algn="l"/>
        </a:tabLst>
        <a:defRPr sz="2201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0" kern="1200">
          <a:solidFill>
            <a:schemeClr val="accent1"/>
          </a:solidFill>
          <a:latin typeface="+mn-lt"/>
          <a:ea typeface="+mn-ea"/>
          <a:cs typeface="+mn-cs"/>
        </a:defRPr>
      </a:lvl3pPr>
      <a:lvl4pPr marL="288003" indent="0" algn="l" defTabSz="914407" rtl="0" eaLnBrk="1" latinLnBrk="0" hangingPunct="1">
        <a:lnSpc>
          <a:spcPct val="108000"/>
        </a:lnSpc>
        <a:spcBef>
          <a:spcPts val="130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1" kern="1200">
          <a:solidFill>
            <a:schemeClr val="tx1"/>
          </a:solidFill>
          <a:latin typeface="+mj-lt"/>
          <a:ea typeface="+mn-ea"/>
          <a:cs typeface="+mn-cs"/>
        </a:defRPr>
      </a:lvl4pPr>
      <a:lvl5pPr marL="288003" indent="-288003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&gt;"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504004" indent="-216001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Wingdings" panose="05000000000000000000" pitchFamily="2" charset="2"/>
        <a:buChar char=""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6pPr>
      <a:lvl7pPr marL="288003" indent="-288003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+mj-lt"/>
        <a:buAutoNum type="arabicPeriod"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7pPr>
      <a:lvl8pPr marL="288003" indent="0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3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7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10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13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17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20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24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27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56" userDrawn="1">
          <p15:clr>
            <a:srgbClr val="F26B43"/>
          </p15:clr>
        </p15:guide>
        <p15:guide id="2" pos="7423" userDrawn="1">
          <p15:clr>
            <a:srgbClr val="F26B43"/>
          </p15:clr>
        </p15:guide>
        <p15:guide id="3" orient="horz" pos="1281" userDrawn="1">
          <p15:clr>
            <a:srgbClr val="F26B43"/>
          </p15:clr>
        </p15:guide>
        <p15:guide id="4" orient="horz" pos="566" userDrawn="1">
          <p15:clr>
            <a:srgbClr val="F26B43"/>
          </p15:clr>
        </p15:guide>
        <p15:guide id="5" orient="horz" pos="1110" userDrawn="1">
          <p15:clr>
            <a:srgbClr val="F26B43"/>
          </p15:clr>
        </p15:guide>
        <p15:guide id="6" orient="horz" pos="3932" userDrawn="1">
          <p15:clr>
            <a:srgbClr val="F26B43"/>
          </p15:clr>
        </p15:guide>
        <p15:guide id="7" orient="horz" pos="1321" userDrawn="1">
          <p15:clr>
            <a:srgbClr val="547EBF"/>
          </p15:clr>
        </p15:guide>
        <p15:guide id="8" orient="horz" pos="611" userDrawn="1">
          <p15:clr>
            <a:srgbClr val="547EBF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mp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mp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mp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mp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mp"/><Relationship Id="rId2" Type="http://schemas.openxmlformats.org/officeDocument/2006/relationships/hyperlink" Target="https://www.traceparts.com/" TargetMode="Externa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>
            <a:extLst>
              <a:ext uri="{FF2B5EF4-FFF2-40B4-BE49-F238E27FC236}">
                <a16:creationId xmlns:a16="http://schemas.microsoft.com/office/drawing/2014/main" id="{6D0BA683-D673-4D47-BF4A-1C85741ECD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346" y="0"/>
            <a:ext cx="12203346" cy="6372000"/>
          </a:xfrm>
          <a:prstGeom prst="rect">
            <a:avLst/>
          </a:prstGeom>
        </p:spPr>
      </p:pic>
      <p:sp>
        <p:nvSpPr>
          <p:cNvPr id="33" name="Titel 32">
            <a:extLst>
              <a:ext uri="{FF2B5EF4-FFF2-40B4-BE49-F238E27FC236}">
                <a16:creationId xmlns:a16="http://schemas.microsoft.com/office/drawing/2014/main" id="{F629E931-35B5-4C35-9E4F-4B92E956C0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3" y="4247837"/>
            <a:ext cx="12192000" cy="3391052"/>
          </a:xfrm>
        </p:spPr>
        <p:txBody>
          <a:bodyPr/>
          <a:lstStyle/>
          <a:p>
            <a:r>
              <a:rPr lang="de-DE" sz="3200" dirty="0"/>
              <a:t>Ausgewählte Kapitel Robotik</a:t>
            </a:r>
            <a:br>
              <a:rPr lang="de-DE" sz="3200" dirty="0"/>
            </a:br>
            <a:r>
              <a:rPr lang="de-DE" sz="2700" dirty="0"/>
              <a:t>  </a:t>
            </a:r>
            <a:br>
              <a:rPr lang="de-DE" sz="2800" dirty="0"/>
            </a:br>
            <a:r>
              <a:rPr lang="de-DE" sz="2800" dirty="0" err="1"/>
              <a:t>ZwischenPräsentation</a:t>
            </a:r>
            <a:r>
              <a:rPr lang="de-DE" sz="2800" dirty="0"/>
              <a:t> der </a:t>
            </a:r>
            <a:br>
              <a:rPr lang="de-DE" sz="2800" dirty="0"/>
            </a:br>
            <a:r>
              <a:rPr lang="de-DE" sz="2800" dirty="0"/>
              <a:t>Praktischen Arbeit</a:t>
            </a:r>
          </a:p>
        </p:txBody>
      </p:sp>
      <p:sp>
        <p:nvSpPr>
          <p:cNvPr id="20" name="Vertikaler Textplatzhalter 19">
            <a:extLst>
              <a:ext uri="{FF2B5EF4-FFF2-40B4-BE49-F238E27FC236}">
                <a16:creationId xmlns:a16="http://schemas.microsoft.com/office/drawing/2014/main" id="{399E87F5-7673-4BE6-B8D1-6DD1FBCB3ED9}"/>
              </a:ext>
            </a:extLst>
          </p:cNvPr>
          <p:cNvSpPr>
            <a:spLocks noGrp="1"/>
          </p:cNvSpPr>
          <p:nvPr>
            <p:ph type="body" orient="vert" idx="21"/>
          </p:nvPr>
        </p:nvSpPr>
        <p:spPr>
          <a:xfrm>
            <a:off x="1057275" y="4884816"/>
            <a:ext cx="228599" cy="295770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22" name="Fußzeilenplatzhalter 21">
            <a:extLst>
              <a:ext uri="{FF2B5EF4-FFF2-40B4-BE49-F238E27FC236}">
                <a16:creationId xmlns:a16="http://schemas.microsoft.com/office/drawing/2014/main" id="{BE0E6791-45B3-48E1-89B9-68989E14A21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177801" y="6984001"/>
            <a:ext cx="7375299" cy="216000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23" name="Foliennummernplatzhalter 22">
            <a:extLst>
              <a:ext uri="{FF2B5EF4-FFF2-40B4-BE49-F238E27FC236}">
                <a16:creationId xmlns:a16="http://schemas.microsoft.com/office/drawing/2014/main" id="{FCE4F580-65EF-46C2-8EB0-5A64FDC329C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1</a:t>
            </a:fld>
            <a:endParaRPr lang="de-DE"/>
          </a:p>
        </p:txBody>
      </p:sp>
      <p:sp>
        <p:nvSpPr>
          <p:cNvPr id="11" name="Footer Placeholder 2">
            <a:extLst>
              <a:ext uri="{FF2B5EF4-FFF2-40B4-BE49-F238E27FC236}">
                <a16:creationId xmlns:a16="http://schemas.microsoft.com/office/drawing/2014/main" id="{4C0EDC55-6BF9-417F-BCDB-701010858D8B}"/>
              </a:ext>
            </a:extLst>
          </p:cNvPr>
          <p:cNvSpPr txBox="1">
            <a:spLocks/>
          </p:cNvSpPr>
          <p:nvPr/>
        </p:nvSpPr>
        <p:spPr>
          <a:xfrm>
            <a:off x="97155" y="6600670"/>
            <a:ext cx="10397484" cy="252000"/>
          </a:xfrm>
          <a:prstGeom prst="rect">
            <a:avLst/>
          </a:prstGeom>
        </p:spPr>
        <p:txBody>
          <a:bodyPr anchor="t">
            <a:normAutofit fontScale="70000" lnSpcReduction="20000"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de-DE" b="1" dirty="0">
                <a:solidFill>
                  <a:srgbClr val="FFFFFF"/>
                </a:solidFill>
              </a:rPr>
              <a:t>WS 21/22  |  Gruppe 4  |  Schäfer, Lisa-Franziska / </a:t>
            </a:r>
            <a:r>
              <a:rPr lang="de-DE" b="1" dirty="0" err="1">
                <a:solidFill>
                  <a:srgbClr val="FFFFFF"/>
                </a:solidFill>
              </a:rPr>
              <a:t>Kondratev</a:t>
            </a:r>
            <a:r>
              <a:rPr lang="de-DE" b="1" dirty="0">
                <a:solidFill>
                  <a:srgbClr val="FFFFFF"/>
                </a:solidFill>
              </a:rPr>
              <a:t>, Semyon</a:t>
            </a:r>
          </a:p>
        </p:txBody>
      </p:sp>
    </p:spTree>
    <p:extLst>
      <p:ext uri="{BB962C8B-B14F-4D97-AF65-F5344CB8AC3E}">
        <p14:creationId xmlns:p14="http://schemas.microsoft.com/office/powerpoint/2010/main" val="41560273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DD5B9902-512C-4887-8B02-38EFAF0CC6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2272A07-693A-4742-97AC-00CB4ED2C4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z="1000" dirty="0"/>
              <a:t>WS 21/22  |  Gruppe 4  |  Schäfer, Lisa-Franziska / </a:t>
            </a:r>
            <a:r>
              <a:rPr lang="de-DE" sz="1000" dirty="0" err="1"/>
              <a:t>Kondratev</a:t>
            </a:r>
            <a:r>
              <a:rPr lang="de-DE" sz="1000" dirty="0"/>
              <a:t>, Semyon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694D26F-7842-4C34-A20F-08DEA65AB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10</a:t>
            </a:fld>
            <a:endParaRPr lang="de-DE"/>
          </a:p>
        </p:txBody>
      </p:sp>
      <p:sp>
        <p:nvSpPr>
          <p:cNvPr id="8" name="Titel 4">
            <a:extLst>
              <a:ext uri="{FF2B5EF4-FFF2-40B4-BE49-F238E27FC236}">
                <a16:creationId xmlns:a16="http://schemas.microsoft.com/office/drawing/2014/main" id="{D3BE1726-166C-4828-8E6C-2D49D99CD936}"/>
              </a:ext>
            </a:extLst>
          </p:cNvPr>
          <p:cNvSpPr txBox="1">
            <a:spLocks/>
          </p:cNvSpPr>
          <p:nvPr/>
        </p:nvSpPr>
        <p:spPr>
          <a:xfrm>
            <a:off x="406401" y="930275"/>
            <a:ext cx="11377084" cy="8636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7" rtl="0" eaLnBrk="1" latinLnBrk="0" hangingPunct="1">
              <a:lnSpc>
                <a:spcPct val="94000"/>
              </a:lnSpc>
              <a:spcBef>
                <a:spcPts val="0"/>
              </a:spcBef>
              <a:buFont typeface="Arial" panose="020B0604020202020204" pitchFamily="34" charset="0"/>
              <a:buNone/>
              <a:defRPr sz="3000" b="1" kern="1200" cap="all" spc="12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3200" i="1" cap="none" dirty="0">
                <a:latin typeface="+mn-lt"/>
              </a:rPr>
              <a:t>Darstellung der Bewegungssequenz</a:t>
            </a:r>
          </a:p>
          <a:p>
            <a:br>
              <a:rPr lang="de-DE" sz="3200" i="1" cap="none" dirty="0">
                <a:latin typeface="+mn-lt"/>
              </a:rPr>
            </a:br>
            <a:endParaRPr lang="de-DE" sz="2000" i="1" dirty="0">
              <a:latin typeface="Calibri" panose="020F0502020204030204" pitchFamily="34" charset="0"/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8C7BE041-4AB5-4420-B954-05B492263396}"/>
              </a:ext>
            </a:extLst>
          </p:cNvPr>
          <p:cNvSpPr txBox="1"/>
          <p:nvPr/>
        </p:nvSpPr>
        <p:spPr>
          <a:xfrm>
            <a:off x="406402" y="2053756"/>
            <a:ext cx="5351602" cy="25340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/>
              <a:t>Bewegung durch Ansteuerung der einzelnen Achsen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/>
              <a:t>Erstellung von Signalverläufen mit „Signal </a:t>
            </a:r>
            <a:r>
              <a:rPr lang="de-DE" dirty="0" err="1"/>
              <a:t>Builder</a:t>
            </a:r>
            <a:r>
              <a:rPr lang="de-DE" dirty="0"/>
              <a:t>“-Block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DC6FDF7C-EC40-4F10-B21E-40A7D4236E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72" t="4797" r="1004" b="5026"/>
          <a:stretch/>
        </p:blipFill>
        <p:spPr>
          <a:xfrm>
            <a:off x="5948127" y="1885615"/>
            <a:ext cx="5835358" cy="4489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1983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DD5B9902-512C-4887-8B02-38EFAF0CC6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2272A07-693A-4742-97AC-00CB4ED2C4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z="1000" dirty="0"/>
              <a:t>WS 21/22  |  Gruppe 4  |  Schäfer, Lisa-Franziska / </a:t>
            </a:r>
            <a:r>
              <a:rPr lang="de-DE" sz="1000" dirty="0" err="1"/>
              <a:t>Kondratev</a:t>
            </a:r>
            <a:r>
              <a:rPr lang="de-DE" sz="1000" dirty="0"/>
              <a:t>, Semyon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694D26F-7842-4C34-A20F-08DEA65AB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11</a:t>
            </a:fld>
            <a:endParaRPr lang="de-DE"/>
          </a:p>
        </p:txBody>
      </p:sp>
      <p:sp>
        <p:nvSpPr>
          <p:cNvPr id="8" name="Titel 4">
            <a:extLst>
              <a:ext uri="{FF2B5EF4-FFF2-40B4-BE49-F238E27FC236}">
                <a16:creationId xmlns:a16="http://schemas.microsoft.com/office/drawing/2014/main" id="{D3BE1726-166C-4828-8E6C-2D49D99CD936}"/>
              </a:ext>
            </a:extLst>
          </p:cNvPr>
          <p:cNvSpPr txBox="1">
            <a:spLocks/>
          </p:cNvSpPr>
          <p:nvPr/>
        </p:nvSpPr>
        <p:spPr>
          <a:xfrm>
            <a:off x="406401" y="930275"/>
            <a:ext cx="11377084" cy="8636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7" rtl="0" eaLnBrk="1" latinLnBrk="0" hangingPunct="1">
              <a:lnSpc>
                <a:spcPct val="94000"/>
              </a:lnSpc>
              <a:spcBef>
                <a:spcPts val="0"/>
              </a:spcBef>
              <a:buFont typeface="Arial" panose="020B0604020202020204" pitchFamily="34" charset="0"/>
              <a:buNone/>
              <a:defRPr sz="3000" b="1" kern="1200" cap="all" spc="12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3200" i="1" cap="none" dirty="0">
                <a:latin typeface="+mn-lt"/>
              </a:rPr>
              <a:t>Darstellung der Bewegungssequenz</a:t>
            </a:r>
          </a:p>
          <a:p>
            <a:br>
              <a:rPr lang="de-DE" sz="3200" i="1" cap="none" dirty="0">
                <a:latin typeface="+mn-lt"/>
              </a:rPr>
            </a:br>
            <a:endParaRPr lang="de-DE" sz="2000" i="1" dirty="0">
              <a:latin typeface="Calibri" panose="020F0502020204030204" pitchFamily="34" charset="0"/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8C7BE041-4AB5-4420-B954-05B492263396}"/>
              </a:ext>
            </a:extLst>
          </p:cNvPr>
          <p:cNvSpPr txBox="1"/>
          <p:nvPr/>
        </p:nvSpPr>
        <p:spPr>
          <a:xfrm>
            <a:off x="406402" y="2053756"/>
            <a:ext cx="5351602" cy="2949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/>
              <a:t>Bewegung durch Ansteuerung der einzelnen Achsen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/>
              <a:t>Erstellung von Signalverläufen mit „Signal </a:t>
            </a:r>
            <a:r>
              <a:rPr lang="de-DE" dirty="0" err="1"/>
              <a:t>Builder</a:t>
            </a:r>
            <a:r>
              <a:rPr lang="de-DE" dirty="0"/>
              <a:t>“-Block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/>
              <a:t>Vorgabe des Rotationswinkels über Zeit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DC6FDF7C-EC40-4F10-B21E-40A7D4236E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72" t="4797" r="1004" b="5026"/>
          <a:stretch/>
        </p:blipFill>
        <p:spPr>
          <a:xfrm>
            <a:off x="5957181" y="1885614"/>
            <a:ext cx="5835358" cy="4489899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64953A6B-CF63-4AF4-82B9-008CE7945461}"/>
              </a:ext>
            </a:extLst>
          </p:cNvPr>
          <p:cNvSpPr/>
          <p:nvPr/>
        </p:nvSpPr>
        <p:spPr>
          <a:xfrm>
            <a:off x="6980222" y="4609168"/>
            <a:ext cx="1394235" cy="43128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tx1"/>
                </a:solidFill>
              </a:rPr>
              <a:t>Home-Position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9B9D27D1-1CB2-4639-9CF9-F7B468DACF0A}"/>
              </a:ext>
            </a:extLst>
          </p:cNvPr>
          <p:cNvSpPr/>
          <p:nvPr/>
        </p:nvSpPr>
        <p:spPr>
          <a:xfrm>
            <a:off x="6989275" y="3528518"/>
            <a:ext cx="1394235" cy="43128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tx1"/>
                </a:solidFill>
              </a:rPr>
              <a:t>Start-Position</a:t>
            </a:r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3AF93061-947D-40E9-B8C4-45145CD392CD}"/>
              </a:ext>
            </a:extLst>
          </p:cNvPr>
          <p:cNvCxnSpPr/>
          <p:nvPr/>
        </p:nvCxnSpPr>
        <p:spPr>
          <a:xfrm flipH="1" flipV="1">
            <a:off x="7197505" y="3150606"/>
            <a:ext cx="172016" cy="37791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2A20A568-F28F-46BE-8245-F7E0B913917D}"/>
              </a:ext>
            </a:extLst>
          </p:cNvPr>
          <p:cNvCxnSpPr>
            <a:cxnSpLocks/>
          </p:cNvCxnSpPr>
          <p:nvPr/>
        </p:nvCxnSpPr>
        <p:spPr>
          <a:xfrm flipH="1">
            <a:off x="6563763" y="4879818"/>
            <a:ext cx="425512" cy="1234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hteck 14">
            <a:extLst>
              <a:ext uri="{FF2B5EF4-FFF2-40B4-BE49-F238E27FC236}">
                <a16:creationId xmlns:a16="http://schemas.microsoft.com/office/drawing/2014/main" id="{EE80B10A-EC2B-4E71-BDCA-15735AF56843}"/>
              </a:ext>
            </a:extLst>
          </p:cNvPr>
          <p:cNvSpPr/>
          <p:nvPr/>
        </p:nvSpPr>
        <p:spPr>
          <a:xfrm>
            <a:off x="8874860" y="3914923"/>
            <a:ext cx="1394235" cy="43128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tx1"/>
                </a:solidFill>
              </a:rPr>
              <a:t>Ziel-Position</a:t>
            </a:r>
          </a:p>
        </p:txBody>
      </p: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06FA9F93-1AE7-47B6-9B92-8F1F36CEB53E}"/>
              </a:ext>
            </a:extLst>
          </p:cNvPr>
          <p:cNvCxnSpPr>
            <a:cxnSpLocks/>
          </p:cNvCxnSpPr>
          <p:nvPr/>
        </p:nvCxnSpPr>
        <p:spPr>
          <a:xfrm flipH="1" flipV="1">
            <a:off x="9144001" y="3429000"/>
            <a:ext cx="190122" cy="4859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40325D96-55DF-4BDE-948A-5A9F41D45762}"/>
              </a:ext>
            </a:extLst>
          </p:cNvPr>
          <p:cNvCxnSpPr>
            <a:cxnSpLocks/>
          </p:cNvCxnSpPr>
          <p:nvPr/>
        </p:nvCxnSpPr>
        <p:spPr>
          <a:xfrm>
            <a:off x="8383510" y="4832128"/>
            <a:ext cx="3041963" cy="2319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Ellipse 21">
            <a:extLst>
              <a:ext uri="{FF2B5EF4-FFF2-40B4-BE49-F238E27FC236}">
                <a16:creationId xmlns:a16="http://schemas.microsoft.com/office/drawing/2014/main" id="{1B620694-348E-43F9-8C2D-8C9EC641F7B2}"/>
              </a:ext>
            </a:extLst>
          </p:cNvPr>
          <p:cNvSpPr/>
          <p:nvPr/>
        </p:nvSpPr>
        <p:spPr>
          <a:xfrm rot="649326">
            <a:off x="9376660" y="3009689"/>
            <a:ext cx="1120322" cy="55922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D1EB23CF-F125-48F5-9159-56CB7B9A83C5}"/>
              </a:ext>
            </a:extLst>
          </p:cNvPr>
          <p:cNvSpPr/>
          <p:nvPr/>
        </p:nvSpPr>
        <p:spPr>
          <a:xfrm>
            <a:off x="10588426" y="2858017"/>
            <a:ext cx="1394235" cy="43128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tx1"/>
                </a:solidFill>
              </a:rPr>
              <a:t>Betätigung des</a:t>
            </a:r>
          </a:p>
          <a:p>
            <a:pPr algn="ctr"/>
            <a:r>
              <a:rPr lang="de-DE" sz="1400" dirty="0">
                <a:solidFill>
                  <a:schemeClr val="tx1"/>
                </a:solidFill>
              </a:rPr>
              <a:t>Tasters</a:t>
            </a:r>
          </a:p>
        </p:txBody>
      </p: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FEB52CB4-8F9E-4D31-9A4E-322BCEE63140}"/>
              </a:ext>
            </a:extLst>
          </p:cNvPr>
          <p:cNvCxnSpPr/>
          <p:nvPr/>
        </p:nvCxnSpPr>
        <p:spPr>
          <a:xfrm flipH="1">
            <a:off x="10539520" y="3150606"/>
            <a:ext cx="294113" cy="943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76599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AB6D29C8-EBED-470F-996F-3D96950012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2A198937-A2D9-4426-9E2C-3AF6F04EE7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z="1000" dirty="0"/>
              <a:t>WS 21/22  |  Gruppe 4  |  Schäfer, Lisa-Franziska / </a:t>
            </a:r>
            <a:r>
              <a:rPr lang="de-DE" sz="1000" dirty="0" err="1"/>
              <a:t>Kondratev</a:t>
            </a:r>
            <a:r>
              <a:rPr lang="de-DE" sz="1000" dirty="0"/>
              <a:t>, Semyon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50C53D2-527F-4A3C-BEFA-4401AC8B0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12</a:t>
            </a:fld>
            <a:endParaRPr lang="de-DE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C9ADCD14-EC13-4EA4-B1B7-093A97C915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Ausgabe</a:t>
            </a:r>
            <a:r>
              <a:rPr lang="en-US" dirty="0"/>
              <a:t> von </a:t>
            </a:r>
            <a:r>
              <a:rPr lang="en-US" dirty="0" err="1"/>
              <a:t>Drehmomentverl</a:t>
            </a:r>
            <a:r>
              <a:rPr lang="de-DE" dirty="0" err="1"/>
              <a:t>äufen</a:t>
            </a:r>
            <a:r>
              <a:rPr lang="de-DE" dirty="0"/>
              <a:t> der antriebe (inverse </a:t>
            </a:r>
            <a:r>
              <a:rPr lang="de-DE" dirty="0" err="1"/>
              <a:t>dynamik</a:t>
            </a:r>
            <a:r>
              <a:rPr lang="de-DE" dirty="0"/>
              <a:t>)</a:t>
            </a:r>
            <a:endParaRPr lang="LID4096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F443F45-62E0-476F-B41F-DB636CB51CF1}"/>
              </a:ext>
            </a:extLst>
          </p:cNvPr>
          <p:cNvSpPr txBox="1"/>
          <p:nvPr/>
        </p:nvSpPr>
        <p:spPr>
          <a:xfrm>
            <a:off x="545335" y="3041124"/>
            <a:ext cx="52174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Unendlich</a:t>
            </a:r>
            <a:r>
              <a:rPr lang="en-US" dirty="0"/>
              <a:t> gr</a:t>
            </a:r>
            <a:r>
              <a:rPr lang="de-DE" dirty="0" err="1"/>
              <a:t>oße</a:t>
            </a:r>
            <a:r>
              <a:rPr lang="de-DE" dirty="0"/>
              <a:t> Drehmomenten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Sie könnten durch Bahn-Interpolation vermieden werden </a:t>
            </a:r>
            <a:endParaRPr lang="LID4096" dirty="0"/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35B16705-089F-4485-8B1E-AC6DE48034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3017" y="1978230"/>
            <a:ext cx="5217459" cy="4320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2364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0197FAB1-D29A-4359-A799-8BAD99F20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659AFCF6-9902-4AA4-BE68-C7949AF605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z="1000" dirty="0"/>
              <a:t>WS 21/22  |  Gruppe 4  |  Schäfer, Lisa-Franziska / </a:t>
            </a:r>
            <a:r>
              <a:rPr lang="de-DE" sz="1000" dirty="0" err="1"/>
              <a:t>Kondratev</a:t>
            </a:r>
            <a:r>
              <a:rPr lang="de-DE" sz="1000" dirty="0"/>
              <a:t>, Semyon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ED1BCAF-B7DC-4952-A1B2-566D2177B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13</a:t>
            </a:fld>
            <a:endParaRPr lang="de-DE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A103501A-6198-4D49-A42A-2B7E34C5F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Vergleichrechnung</a:t>
            </a:r>
            <a:r>
              <a:rPr lang="de-DE" dirty="0"/>
              <a:t> mit newton-</a:t>
            </a:r>
            <a:r>
              <a:rPr lang="de-DE" dirty="0" err="1"/>
              <a:t>euler</a:t>
            </a:r>
            <a:r>
              <a:rPr lang="de-DE" dirty="0"/>
              <a:t>-verfahren im </a:t>
            </a:r>
            <a:r>
              <a:rPr lang="de-DE" dirty="0" err="1"/>
              <a:t>matlab</a:t>
            </a:r>
            <a:endParaRPr lang="LID4096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0B36AB3-7D45-4700-A6F7-1CB22435D8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6255" y="2015412"/>
            <a:ext cx="5209912" cy="427341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C161EB2-2A2E-442D-908C-725CEE1E3865}"/>
              </a:ext>
            </a:extLst>
          </p:cNvPr>
          <p:cNvSpPr txBox="1"/>
          <p:nvPr/>
        </p:nvSpPr>
        <p:spPr>
          <a:xfrm>
            <a:off x="933061" y="2453951"/>
            <a:ext cx="530911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Absetzung der Winkelgeschwindigkeit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Online Berechnung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r>
              <a:rPr lang="de-DE" dirty="0"/>
              <a:t>Verbesserungen: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Offline zu berechnen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Parametern wie Drehmatrizen aus einer DH-Tabelle ermitteln, sondern nicht aus dem Modell extrahieren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32817969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71EAD30D-B7BA-4215-B2F2-7AD1B94488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45B52C9E-73F3-4290-ACAB-F4528A2591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z="1000" dirty="0"/>
              <a:t>WS 21/22  |  Gruppe 4  |  Schäfer, Lisa-Franziska / </a:t>
            </a:r>
            <a:r>
              <a:rPr lang="de-DE" sz="1000" dirty="0" err="1"/>
              <a:t>Kondratev</a:t>
            </a:r>
            <a:r>
              <a:rPr lang="de-DE" sz="1000" dirty="0"/>
              <a:t>, Semyon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FDF3787-D113-4AC1-8B1D-3BBE0809A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14</a:t>
            </a:fld>
            <a:endParaRPr lang="de-DE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8F92D7F3-C7BA-4E7D-9F23-2DDA359E5C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Vergleichrechnung</a:t>
            </a:r>
            <a:r>
              <a:rPr lang="de-DE" dirty="0"/>
              <a:t> mit newton-</a:t>
            </a:r>
            <a:r>
              <a:rPr lang="de-DE" dirty="0" err="1"/>
              <a:t>euler</a:t>
            </a:r>
            <a:r>
              <a:rPr lang="de-DE" dirty="0"/>
              <a:t>-verfahren im </a:t>
            </a:r>
            <a:r>
              <a:rPr lang="de-DE" dirty="0" err="1"/>
              <a:t>matlab</a:t>
            </a:r>
            <a:endParaRPr lang="LID4096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8E83AA3-44F0-48D5-A37A-57191BA083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6256" y="1897664"/>
            <a:ext cx="5467377" cy="448201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BCFB44E-D9C5-4EA1-9D21-F2C8A8CA89F6}"/>
                  </a:ext>
                </a:extLst>
              </p:cNvPr>
              <p:cNvSpPr txBox="1"/>
              <p:nvPr/>
            </p:nvSpPr>
            <p:spPr>
              <a:xfrm>
                <a:off x="636494" y="2702122"/>
                <a:ext cx="3836894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Rot – </a:t>
                </a:r>
                <a:r>
                  <a:rPr lang="de-DE" dirty="0"/>
                  <a:t>Beschleunigung des ersten Gelenks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dirty="0"/>
                  <a:t>Grüne – Beschleunigung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de-DE" dirty="0"/>
                  <a:t>(z-Komponente)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BCFB44E-D9C5-4EA1-9D21-F2C8A8CA89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494" y="2702122"/>
                <a:ext cx="3836894" cy="1200329"/>
              </a:xfrm>
              <a:prstGeom prst="rect">
                <a:avLst/>
              </a:prstGeom>
              <a:blipFill>
                <a:blip r:embed="rId3"/>
                <a:stretch>
                  <a:fillRect l="-952" t="-2538" r="-2857" b="-7107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599816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Vertikaler Textplatzhalter 23"/>
          <p:cNvSpPr>
            <a:spLocks noGrp="1"/>
          </p:cNvSpPr>
          <p:nvPr>
            <p:ph type="body" orient="vert" idx="14"/>
          </p:nvPr>
        </p:nvSpPr>
        <p:spPr>
          <a:xfrm>
            <a:off x="-2152650" y="2326238"/>
            <a:ext cx="12192000" cy="1915337"/>
          </a:xfrm>
        </p:spPr>
        <p:txBody>
          <a:bodyPr/>
          <a:lstStyle/>
          <a:p>
            <a:pPr algn="ctr"/>
            <a:r>
              <a:rPr lang="de-DE" dirty="0"/>
              <a:t>Demo</a:t>
            </a:r>
          </a:p>
        </p:txBody>
      </p:sp>
      <p:sp>
        <p:nvSpPr>
          <p:cNvPr id="12" name="Datumsplatzhalter 11">
            <a:extLst>
              <a:ext uri="{FF2B5EF4-FFF2-40B4-BE49-F238E27FC236}">
                <a16:creationId xmlns:a16="http://schemas.microsoft.com/office/drawing/2014/main" id="{52AECA44-6693-4EB7-B2B5-6A2C586FE6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</a:p>
        </p:txBody>
      </p:sp>
      <p:sp>
        <p:nvSpPr>
          <p:cNvPr id="13" name="Fußzeilenplatzhalter 12">
            <a:extLst>
              <a:ext uri="{FF2B5EF4-FFF2-40B4-BE49-F238E27FC236}">
                <a16:creationId xmlns:a16="http://schemas.microsoft.com/office/drawing/2014/main" id="{D90DBF1E-C4B8-4D3B-84CE-E6AD5C7EB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z="1000" dirty="0"/>
              <a:t>WS 21/22  |  Gruppe 4  |  Schäfer, Lisa-Franziska / </a:t>
            </a:r>
            <a:r>
              <a:rPr lang="de-DE" sz="1000" dirty="0" err="1"/>
              <a:t>Kondratev</a:t>
            </a:r>
            <a:r>
              <a:rPr lang="de-DE" sz="1000" dirty="0"/>
              <a:t>, Semyon</a:t>
            </a:r>
          </a:p>
        </p:txBody>
      </p:sp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F034B9B7-B9EB-4395-8629-FCFEFC1BEA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207215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DD5B9902-512C-4887-8B02-38EFAF0CC6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2272A07-693A-4742-97AC-00CB4ED2C4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z="1000" dirty="0"/>
              <a:t>WS 21/22  |  Gruppe 4  |  Schäfer, Lisa-Franziska / </a:t>
            </a:r>
            <a:r>
              <a:rPr lang="de-DE" sz="1000" dirty="0" err="1"/>
              <a:t>Kondratev</a:t>
            </a:r>
            <a:r>
              <a:rPr lang="de-DE" sz="1000" dirty="0"/>
              <a:t>, Semyon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694D26F-7842-4C34-A20F-08DEA65AB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2</a:t>
            </a:fld>
            <a:endParaRPr lang="de-DE"/>
          </a:p>
        </p:txBody>
      </p:sp>
      <p:sp>
        <p:nvSpPr>
          <p:cNvPr id="8" name="Titel 4">
            <a:extLst>
              <a:ext uri="{FF2B5EF4-FFF2-40B4-BE49-F238E27FC236}">
                <a16:creationId xmlns:a16="http://schemas.microsoft.com/office/drawing/2014/main" id="{D3BE1726-166C-4828-8E6C-2D49D99CD936}"/>
              </a:ext>
            </a:extLst>
          </p:cNvPr>
          <p:cNvSpPr txBox="1">
            <a:spLocks/>
          </p:cNvSpPr>
          <p:nvPr/>
        </p:nvSpPr>
        <p:spPr>
          <a:xfrm>
            <a:off x="406401" y="930275"/>
            <a:ext cx="11377084" cy="8636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7" rtl="0" eaLnBrk="1" latinLnBrk="0" hangingPunct="1">
              <a:lnSpc>
                <a:spcPct val="94000"/>
              </a:lnSpc>
              <a:spcBef>
                <a:spcPts val="0"/>
              </a:spcBef>
              <a:buFont typeface="Arial" panose="020B0604020202020204" pitchFamily="34" charset="0"/>
              <a:buNone/>
              <a:defRPr sz="3000" b="1" kern="1200" cap="all" spc="12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3200" cap="none" dirty="0">
                <a:latin typeface="Calibri" panose="020F0502020204030204" pitchFamily="34" charset="0"/>
                <a:cs typeface="Calibri" panose="020F0502020204030204" pitchFamily="34" charset="0"/>
              </a:rPr>
              <a:t>AKTUELLER STAND</a:t>
            </a:r>
            <a:br>
              <a:rPr lang="de-DE" sz="3200" i="1" cap="none" dirty="0">
                <a:latin typeface="+mn-lt"/>
              </a:rPr>
            </a:br>
            <a:r>
              <a:rPr lang="de-DE" sz="2000" i="1" cap="none" dirty="0">
                <a:latin typeface="+mn-lt"/>
              </a:rPr>
              <a:t>Aufgabenstellung</a:t>
            </a:r>
          </a:p>
          <a:p>
            <a:endParaRPr lang="de-DE" sz="2000" i="1" dirty="0">
              <a:latin typeface="Calibri" panose="020F0502020204030204" pitchFamily="34" charset="0"/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CA8FFAAF-E9A2-4F92-AAD4-CB586EF3BEF0}"/>
              </a:ext>
            </a:extLst>
          </p:cNvPr>
          <p:cNvSpPr txBox="1"/>
          <p:nvPr/>
        </p:nvSpPr>
        <p:spPr>
          <a:xfrm>
            <a:off x="1203329" y="2076819"/>
            <a:ext cx="7851774" cy="3360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80000"/>
              </a:lnSpc>
              <a:buFont typeface="Arial" panose="020B0604020202020204" pitchFamily="34" charset="0"/>
              <a:buChar char="•"/>
            </a:pPr>
            <a:r>
              <a:rPr lang="de-DE" dirty="0"/>
              <a:t>Modellbildung des UR10</a:t>
            </a:r>
          </a:p>
          <a:p>
            <a:pPr marL="742950" lvl="1" indent="-285750">
              <a:lnSpc>
                <a:spcPct val="180000"/>
              </a:lnSpc>
              <a:buFont typeface="Arial" panose="020B0604020202020204" pitchFamily="34" charset="0"/>
              <a:buChar char="•"/>
            </a:pPr>
            <a:r>
              <a:rPr lang="de-DE" dirty="0"/>
              <a:t>Darstellung der </a:t>
            </a:r>
            <a:r>
              <a:rPr lang="de-DE" dirty="0" err="1"/>
              <a:t>Armteile</a:t>
            </a:r>
            <a:r>
              <a:rPr lang="de-DE" dirty="0"/>
              <a:t> (</a:t>
            </a:r>
            <a:r>
              <a:rPr lang="de-DE" dirty="0" err="1"/>
              <a:t>step</a:t>
            </a:r>
            <a:r>
              <a:rPr lang="de-DE" dirty="0"/>
              <a:t>-Dateien)</a:t>
            </a:r>
          </a:p>
          <a:p>
            <a:pPr marL="742950" lvl="1" indent="-285750">
              <a:lnSpc>
                <a:spcPct val="180000"/>
              </a:lnSpc>
              <a:buFont typeface="Arial" panose="020B0604020202020204" pitchFamily="34" charset="0"/>
              <a:buChar char="•"/>
            </a:pPr>
            <a:r>
              <a:rPr lang="de-DE" dirty="0"/>
              <a:t>Abschätzung von Massen und </a:t>
            </a:r>
            <a:r>
              <a:rPr lang="de-DE" dirty="0" err="1"/>
              <a:t>Trägheiten</a:t>
            </a:r>
            <a:endParaRPr lang="de-DE" dirty="0"/>
          </a:p>
          <a:p>
            <a:pPr marL="285750" indent="-285750">
              <a:lnSpc>
                <a:spcPct val="180000"/>
              </a:lnSpc>
              <a:buFont typeface="Arial" panose="020B0604020202020204" pitchFamily="34" charset="0"/>
              <a:buChar char="•"/>
            </a:pPr>
            <a:r>
              <a:rPr lang="de-DE" dirty="0"/>
              <a:t>Darstellung einer Bewegungssequenz (PTP) aus Beispielvideo</a:t>
            </a:r>
          </a:p>
          <a:p>
            <a:pPr marL="285750" indent="-285750">
              <a:lnSpc>
                <a:spcPct val="180000"/>
              </a:lnSpc>
              <a:buFont typeface="Arial" panose="020B0604020202020204" pitchFamily="34" charset="0"/>
              <a:buChar char="•"/>
            </a:pPr>
            <a:r>
              <a:rPr lang="de-DE" dirty="0"/>
              <a:t>Ausgabe von Drehmomentverläufen der Antriebe (inverse Dynamik)</a:t>
            </a:r>
          </a:p>
          <a:p>
            <a:pPr marL="285750" indent="-285750">
              <a:lnSpc>
                <a:spcPct val="180000"/>
              </a:lnSpc>
              <a:buFont typeface="Arial" panose="020B0604020202020204" pitchFamily="34" charset="0"/>
              <a:buChar char="•"/>
            </a:pPr>
            <a:r>
              <a:rPr lang="de-DE" dirty="0" err="1"/>
              <a:t>Vergleichsrechung</a:t>
            </a:r>
            <a:r>
              <a:rPr lang="de-DE" dirty="0"/>
              <a:t> mit Newton-Euler-Verfahren in </a:t>
            </a:r>
            <a:r>
              <a:rPr lang="de-DE" dirty="0" err="1"/>
              <a:t>matlab</a:t>
            </a:r>
            <a:r>
              <a:rPr lang="de-DE" dirty="0"/>
              <a:t> </a:t>
            </a:r>
          </a:p>
          <a:p>
            <a:endParaRPr lang="de-DE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7CE10CEC-43F5-465C-9CCD-15A3824EA49A}"/>
              </a:ext>
            </a:extLst>
          </p:cNvPr>
          <p:cNvSpPr txBox="1"/>
          <p:nvPr/>
        </p:nvSpPr>
        <p:spPr>
          <a:xfrm>
            <a:off x="482601" y="2164715"/>
            <a:ext cx="107315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"/>
            </a:pPr>
            <a:r>
              <a:rPr lang="de-DE" sz="3200" dirty="0">
                <a:solidFill>
                  <a:srgbClr val="64B32C"/>
                </a:solidFill>
              </a:rPr>
              <a:t> </a:t>
            </a:r>
          </a:p>
          <a:p>
            <a:pPr marL="285750" indent="-285750">
              <a:buFont typeface="Wingdings" panose="05000000000000000000" pitchFamily="2" charset="2"/>
              <a:buChar char=""/>
            </a:pPr>
            <a:r>
              <a:rPr lang="de-DE" sz="3200" dirty="0">
                <a:solidFill>
                  <a:srgbClr val="64B32C"/>
                </a:solidFill>
              </a:rPr>
              <a:t> </a:t>
            </a:r>
          </a:p>
          <a:p>
            <a:pPr marL="285750" indent="-285750">
              <a:buFont typeface="Wingdings" panose="05000000000000000000" pitchFamily="2" charset="2"/>
              <a:buChar char=""/>
            </a:pPr>
            <a:r>
              <a:rPr lang="de-DE" sz="3200" dirty="0">
                <a:solidFill>
                  <a:srgbClr val="64B32C"/>
                </a:solidFill>
              </a:rPr>
              <a:t> </a:t>
            </a:r>
          </a:p>
          <a:p>
            <a:pPr marL="285750" indent="-285750">
              <a:buFont typeface="Wingdings" panose="05000000000000000000" pitchFamily="2" charset="2"/>
              <a:buChar char=""/>
            </a:pPr>
            <a:r>
              <a:rPr lang="de-DE" sz="3200" dirty="0">
                <a:solidFill>
                  <a:srgbClr val="64B32C"/>
                </a:solidFill>
              </a:rPr>
              <a:t> </a:t>
            </a:r>
          </a:p>
          <a:p>
            <a:pPr marL="457200" indent="-457200">
              <a:buFont typeface="Wingdings" panose="05000000000000000000" pitchFamily="2" charset="2"/>
              <a:buChar char=""/>
            </a:pPr>
            <a:r>
              <a:rPr lang="de-DE" sz="3200" dirty="0">
                <a:solidFill>
                  <a:srgbClr val="FFCB0E"/>
                </a:solidFill>
              </a:rPr>
              <a:t> </a:t>
            </a:r>
          </a:p>
          <a:p>
            <a:pPr marL="457200" indent="-457200">
              <a:buFont typeface="Wingdings" panose="05000000000000000000" pitchFamily="2" charset="2"/>
              <a:buChar char=""/>
            </a:pPr>
            <a:r>
              <a:rPr lang="de-DE" sz="3200" dirty="0">
                <a:solidFill>
                  <a:srgbClr val="FFCB0E"/>
                </a:solidFill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8891629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DD5B9902-512C-4887-8B02-38EFAF0CC6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2272A07-693A-4742-97AC-00CB4ED2C4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z="1000" dirty="0"/>
              <a:t>WS 21/22  |  Gruppe 4  |  Schäfer, Lisa-Franziska / </a:t>
            </a:r>
            <a:r>
              <a:rPr lang="de-DE" sz="1000" dirty="0" err="1"/>
              <a:t>Kondratev</a:t>
            </a:r>
            <a:r>
              <a:rPr lang="de-DE" sz="1000" dirty="0"/>
              <a:t>, Semyon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694D26F-7842-4C34-A20F-08DEA65AB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3</a:t>
            </a:fld>
            <a:endParaRPr lang="de-DE"/>
          </a:p>
        </p:txBody>
      </p:sp>
      <p:sp>
        <p:nvSpPr>
          <p:cNvPr id="8" name="Titel 4">
            <a:extLst>
              <a:ext uri="{FF2B5EF4-FFF2-40B4-BE49-F238E27FC236}">
                <a16:creationId xmlns:a16="http://schemas.microsoft.com/office/drawing/2014/main" id="{D3BE1726-166C-4828-8E6C-2D49D99CD936}"/>
              </a:ext>
            </a:extLst>
          </p:cNvPr>
          <p:cNvSpPr txBox="1">
            <a:spLocks/>
          </p:cNvSpPr>
          <p:nvPr/>
        </p:nvSpPr>
        <p:spPr>
          <a:xfrm>
            <a:off x="406401" y="930275"/>
            <a:ext cx="11377084" cy="8636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7" rtl="0" eaLnBrk="1" latinLnBrk="0" hangingPunct="1">
              <a:lnSpc>
                <a:spcPct val="94000"/>
              </a:lnSpc>
              <a:spcBef>
                <a:spcPts val="0"/>
              </a:spcBef>
              <a:buFont typeface="Arial" panose="020B0604020202020204" pitchFamily="34" charset="0"/>
              <a:buNone/>
              <a:defRPr sz="3000" b="1" kern="1200" cap="all" spc="12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3200" i="1" cap="none" dirty="0">
                <a:latin typeface="+mn-lt"/>
              </a:rPr>
              <a:t>Modellbildung des UR10</a:t>
            </a:r>
          </a:p>
          <a:p>
            <a:r>
              <a:rPr lang="de-DE" sz="2000" i="1" cap="none" dirty="0" err="1">
                <a:latin typeface="+mn-lt"/>
              </a:rPr>
              <a:t>step</a:t>
            </a:r>
            <a:r>
              <a:rPr lang="de-DE" sz="2000" i="1" cap="none" dirty="0">
                <a:latin typeface="+mn-lt"/>
              </a:rPr>
              <a:t> und </a:t>
            </a:r>
            <a:r>
              <a:rPr lang="de-DE" sz="2000" i="1" cap="none" dirty="0" err="1">
                <a:latin typeface="+mn-lt"/>
              </a:rPr>
              <a:t>urdf</a:t>
            </a:r>
            <a:r>
              <a:rPr lang="de-DE" sz="2000" i="1" cap="none" dirty="0">
                <a:latin typeface="+mn-lt"/>
              </a:rPr>
              <a:t>-Datei</a:t>
            </a:r>
          </a:p>
          <a:p>
            <a:br>
              <a:rPr lang="de-DE" sz="3200" i="1" cap="none" dirty="0">
                <a:latin typeface="+mn-lt"/>
              </a:rPr>
            </a:br>
            <a:endParaRPr lang="de-DE" sz="2000" i="1" dirty="0">
              <a:latin typeface="Calibri" panose="020F0502020204030204" pitchFamily="34" charset="0"/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41A13D5B-8693-4DA8-9667-0BA553FC0B5A}"/>
              </a:ext>
            </a:extLst>
          </p:cNvPr>
          <p:cNvSpPr txBox="1"/>
          <p:nvPr/>
        </p:nvSpPr>
        <p:spPr>
          <a:xfrm>
            <a:off x="406402" y="2053756"/>
            <a:ext cx="7566024" cy="1703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/>
              <a:t>Download der </a:t>
            </a:r>
            <a:r>
              <a:rPr lang="de-DE" dirty="0" err="1"/>
              <a:t>step</a:t>
            </a:r>
            <a:r>
              <a:rPr lang="de-DE" dirty="0"/>
              <a:t>-Datei des UR10 </a:t>
            </a:r>
            <a:r>
              <a:rPr lang="de-DE" sz="1600" i="1" dirty="0">
                <a:solidFill>
                  <a:schemeClr val="tx1"/>
                </a:solidFill>
              </a:rPr>
              <a:t>(https://www.sg-automation.at/)</a:t>
            </a:r>
            <a:endParaRPr lang="de-DE" sz="1600" i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/>
              <a:t>Konvertierung zu einzelnen </a:t>
            </a:r>
            <a:r>
              <a:rPr lang="de-DE" dirty="0" err="1"/>
              <a:t>step</a:t>
            </a:r>
            <a:r>
              <a:rPr lang="de-DE" dirty="0"/>
              <a:t>-Dateien der </a:t>
            </a:r>
            <a:r>
              <a:rPr lang="de-DE" dirty="0" err="1"/>
              <a:t>Armteile</a:t>
            </a:r>
            <a:endParaRPr lang="de-DE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de-DE" dirty="0"/>
              <a:t>mittels SolidWorks und </a:t>
            </a:r>
            <a:r>
              <a:rPr lang="de-DE" dirty="0" err="1"/>
              <a:t>Simscape</a:t>
            </a:r>
            <a:r>
              <a:rPr lang="de-DE" dirty="0"/>
              <a:t> Multibody Link Plugin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803860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DD5B9902-512C-4887-8B02-38EFAF0CC6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2272A07-693A-4742-97AC-00CB4ED2C4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z="1000" dirty="0"/>
              <a:t>WS 21/22  |  Gruppe 4  |  Schäfer, Lisa-Franziska / </a:t>
            </a:r>
            <a:r>
              <a:rPr lang="de-DE" sz="1000" dirty="0" err="1"/>
              <a:t>Kondratev</a:t>
            </a:r>
            <a:r>
              <a:rPr lang="de-DE" sz="1000" dirty="0"/>
              <a:t>, Semyon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694D26F-7842-4C34-A20F-08DEA65AB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4</a:t>
            </a:fld>
            <a:endParaRPr lang="de-DE"/>
          </a:p>
        </p:txBody>
      </p:sp>
      <p:sp>
        <p:nvSpPr>
          <p:cNvPr id="8" name="Titel 4">
            <a:extLst>
              <a:ext uri="{FF2B5EF4-FFF2-40B4-BE49-F238E27FC236}">
                <a16:creationId xmlns:a16="http://schemas.microsoft.com/office/drawing/2014/main" id="{D3BE1726-166C-4828-8E6C-2D49D99CD936}"/>
              </a:ext>
            </a:extLst>
          </p:cNvPr>
          <p:cNvSpPr txBox="1">
            <a:spLocks/>
          </p:cNvSpPr>
          <p:nvPr/>
        </p:nvSpPr>
        <p:spPr>
          <a:xfrm>
            <a:off x="406401" y="930275"/>
            <a:ext cx="11377084" cy="8636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7" rtl="0" eaLnBrk="1" latinLnBrk="0" hangingPunct="1">
              <a:lnSpc>
                <a:spcPct val="94000"/>
              </a:lnSpc>
              <a:spcBef>
                <a:spcPts val="0"/>
              </a:spcBef>
              <a:buFont typeface="Arial" panose="020B0604020202020204" pitchFamily="34" charset="0"/>
              <a:buNone/>
              <a:defRPr sz="3000" b="1" kern="1200" cap="all" spc="12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3200" i="1" cap="none" dirty="0">
                <a:latin typeface="+mn-lt"/>
              </a:rPr>
              <a:t>Modellbildung des UR10</a:t>
            </a:r>
          </a:p>
          <a:p>
            <a:r>
              <a:rPr lang="de-DE" sz="2000" i="1" cap="none" dirty="0" err="1">
                <a:latin typeface="+mn-lt"/>
              </a:rPr>
              <a:t>step</a:t>
            </a:r>
            <a:r>
              <a:rPr lang="de-DE" sz="2000" i="1" cap="none" dirty="0">
                <a:latin typeface="+mn-lt"/>
              </a:rPr>
              <a:t> und </a:t>
            </a:r>
            <a:r>
              <a:rPr lang="de-DE" sz="2000" i="1" cap="none" dirty="0" err="1">
                <a:latin typeface="+mn-lt"/>
              </a:rPr>
              <a:t>urdf</a:t>
            </a:r>
            <a:r>
              <a:rPr lang="de-DE" sz="2000" i="1" cap="none" dirty="0">
                <a:latin typeface="+mn-lt"/>
              </a:rPr>
              <a:t>-Datei</a:t>
            </a:r>
          </a:p>
          <a:p>
            <a:br>
              <a:rPr lang="de-DE" sz="3200" i="1" cap="none" dirty="0">
                <a:latin typeface="+mn-lt"/>
              </a:rPr>
            </a:br>
            <a:endParaRPr lang="de-DE" sz="2000" i="1" dirty="0">
              <a:latin typeface="Calibri" panose="020F0502020204030204" pitchFamily="34" charset="0"/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41A13D5B-8693-4DA8-9667-0BA553FC0B5A}"/>
              </a:ext>
            </a:extLst>
          </p:cNvPr>
          <p:cNvSpPr txBox="1"/>
          <p:nvPr/>
        </p:nvSpPr>
        <p:spPr>
          <a:xfrm>
            <a:off x="406402" y="2053756"/>
            <a:ext cx="7566024" cy="23237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/>
              <a:t>Download der </a:t>
            </a:r>
            <a:r>
              <a:rPr lang="de-DE" dirty="0" err="1"/>
              <a:t>step</a:t>
            </a:r>
            <a:r>
              <a:rPr lang="de-DE" dirty="0"/>
              <a:t>-Datei des UR10 </a:t>
            </a:r>
            <a:r>
              <a:rPr lang="de-DE" sz="1600" i="1" dirty="0">
                <a:solidFill>
                  <a:schemeClr val="tx1"/>
                </a:solidFill>
              </a:rPr>
              <a:t>(https://www.sg-automation.at/)</a:t>
            </a:r>
            <a:endParaRPr lang="de-DE" sz="1600" i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/>
              <a:t>Konvertierung zu einzelnen </a:t>
            </a:r>
            <a:r>
              <a:rPr lang="de-DE" dirty="0" err="1"/>
              <a:t>step</a:t>
            </a:r>
            <a:r>
              <a:rPr lang="de-DE" dirty="0"/>
              <a:t>-Dateien der </a:t>
            </a:r>
            <a:r>
              <a:rPr lang="de-DE" dirty="0" err="1"/>
              <a:t>Armteile</a:t>
            </a:r>
            <a:endParaRPr lang="de-DE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de-DE" dirty="0"/>
              <a:t>mittels SolidWorks und </a:t>
            </a:r>
            <a:r>
              <a:rPr lang="de-DE" dirty="0" err="1"/>
              <a:t>Simscape</a:t>
            </a:r>
            <a:r>
              <a:rPr lang="de-DE" dirty="0"/>
              <a:t> Multibody Link Plugin</a:t>
            </a:r>
          </a:p>
          <a:p>
            <a:pPr marL="285750" indent="-285750">
              <a:lnSpc>
                <a:spcPct val="150000"/>
              </a:lnSpc>
              <a:spcBef>
                <a:spcPts val="1600"/>
              </a:spcBef>
              <a:buFont typeface="Arial" panose="020B0604020202020204" pitchFamily="34" charset="0"/>
              <a:buChar char="•"/>
            </a:pPr>
            <a:r>
              <a:rPr lang="de-DE" dirty="0"/>
              <a:t>Download der </a:t>
            </a:r>
            <a:r>
              <a:rPr lang="de-DE" dirty="0" err="1"/>
              <a:t>urdf</a:t>
            </a:r>
            <a:r>
              <a:rPr lang="de-DE" dirty="0"/>
              <a:t>-Datei des UR10 </a:t>
            </a:r>
            <a:r>
              <a:rPr lang="de-DE" sz="1600" i="1" dirty="0">
                <a:solidFill>
                  <a:schemeClr val="tx1"/>
                </a:solidFill>
              </a:rPr>
              <a:t>(https://github.com/PositronicsLab)</a:t>
            </a:r>
            <a:endParaRPr lang="de-DE" sz="1600" i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875266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DD5B9902-512C-4887-8B02-38EFAF0CC6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2272A07-693A-4742-97AC-00CB4ED2C4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z="1000" dirty="0"/>
              <a:t>WS 21/22  |  Gruppe 4  |  Schäfer, Lisa-Franziska / </a:t>
            </a:r>
            <a:r>
              <a:rPr lang="de-DE" sz="1000" dirty="0" err="1"/>
              <a:t>Kondratev</a:t>
            </a:r>
            <a:r>
              <a:rPr lang="de-DE" sz="1000" dirty="0"/>
              <a:t>, Semyon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694D26F-7842-4C34-A20F-08DEA65AB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5</a:t>
            </a:fld>
            <a:endParaRPr lang="de-DE"/>
          </a:p>
        </p:txBody>
      </p:sp>
      <p:sp>
        <p:nvSpPr>
          <p:cNvPr id="8" name="Titel 4">
            <a:extLst>
              <a:ext uri="{FF2B5EF4-FFF2-40B4-BE49-F238E27FC236}">
                <a16:creationId xmlns:a16="http://schemas.microsoft.com/office/drawing/2014/main" id="{D3BE1726-166C-4828-8E6C-2D49D99CD936}"/>
              </a:ext>
            </a:extLst>
          </p:cNvPr>
          <p:cNvSpPr txBox="1">
            <a:spLocks/>
          </p:cNvSpPr>
          <p:nvPr/>
        </p:nvSpPr>
        <p:spPr>
          <a:xfrm>
            <a:off x="406401" y="930275"/>
            <a:ext cx="11377084" cy="8636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7" rtl="0" eaLnBrk="1" latinLnBrk="0" hangingPunct="1">
              <a:lnSpc>
                <a:spcPct val="94000"/>
              </a:lnSpc>
              <a:spcBef>
                <a:spcPts val="0"/>
              </a:spcBef>
              <a:buFont typeface="Arial" panose="020B0604020202020204" pitchFamily="34" charset="0"/>
              <a:buNone/>
              <a:defRPr sz="3000" b="1" kern="1200" cap="all" spc="12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3200" i="1" cap="none" dirty="0">
                <a:latin typeface="+mn-lt"/>
              </a:rPr>
              <a:t>Modellbildung des UR10</a:t>
            </a:r>
          </a:p>
          <a:p>
            <a:r>
              <a:rPr lang="de-DE" sz="2000" i="1" cap="none" dirty="0" err="1">
                <a:latin typeface="+mn-lt"/>
              </a:rPr>
              <a:t>step</a:t>
            </a:r>
            <a:r>
              <a:rPr lang="de-DE" sz="2000" i="1" cap="none" dirty="0">
                <a:latin typeface="+mn-lt"/>
              </a:rPr>
              <a:t> und </a:t>
            </a:r>
            <a:r>
              <a:rPr lang="de-DE" sz="2000" i="1" cap="none" dirty="0" err="1">
                <a:latin typeface="+mn-lt"/>
              </a:rPr>
              <a:t>urdf</a:t>
            </a:r>
            <a:r>
              <a:rPr lang="de-DE" sz="2000" i="1" cap="none" dirty="0">
                <a:latin typeface="+mn-lt"/>
              </a:rPr>
              <a:t>-Datei</a:t>
            </a:r>
          </a:p>
          <a:p>
            <a:br>
              <a:rPr lang="de-DE" sz="3200" i="1" cap="none" dirty="0">
                <a:latin typeface="+mn-lt"/>
              </a:rPr>
            </a:br>
            <a:endParaRPr lang="de-DE" sz="2000" i="1" dirty="0">
              <a:latin typeface="Calibri" panose="020F0502020204030204" pitchFamily="34" charset="0"/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41A13D5B-8693-4DA8-9667-0BA553FC0B5A}"/>
              </a:ext>
            </a:extLst>
          </p:cNvPr>
          <p:cNvSpPr txBox="1"/>
          <p:nvPr/>
        </p:nvSpPr>
        <p:spPr>
          <a:xfrm>
            <a:off x="406402" y="2053756"/>
            <a:ext cx="7566024" cy="33598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/>
              <a:t>Download der </a:t>
            </a:r>
            <a:r>
              <a:rPr lang="de-DE" dirty="0" err="1"/>
              <a:t>step</a:t>
            </a:r>
            <a:r>
              <a:rPr lang="de-DE" dirty="0"/>
              <a:t>-Datei des UR10 </a:t>
            </a:r>
            <a:r>
              <a:rPr lang="de-DE" sz="1600" i="1" dirty="0">
                <a:solidFill>
                  <a:schemeClr val="tx1"/>
                </a:solidFill>
              </a:rPr>
              <a:t>(https://www.sg-automation.at/)</a:t>
            </a:r>
            <a:endParaRPr lang="de-DE" sz="1600" i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/>
              <a:t>Konvertierung zu einzelnen </a:t>
            </a:r>
            <a:r>
              <a:rPr lang="de-DE" dirty="0" err="1"/>
              <a:t>step</a:t>
            </a:r>
            <a:r>
              <a:rPr lang="de-DE" dirty="0"/>
              <a:t>-Dateien der </a:t>
            </a:r>
            <a:r>
              <a:rPr lang="de-DE" dirty="0" err="1"/>
              <a:t>Armteile</a:t>
            </a:r>
            <a:endParaRPr lang="de-DE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de-DE" dirty="0"/>
              <a:t>mittels SolidWorks und </a:t>
            </a:r>
            <a:r>
              <a:rPr lang="de-DE" dirty="0" err="1"/>
              <a:t>Simscape</a:t>
            </a:r>
            <a:r>
              <a:rPr lang="de-DE" dirty="0"/>
              <a:t> Multibody Link Plugin</a:t>
            </a:r>
          </a:p>
          <a:p>
            <a:pPr marL="285750" indent="-285750">
              <a:lnSpc>
                <a:spcPct val="150000"/>
              </a:lnSpc>
              <a:spcBef>
                <a:spcPts val="1600"/>
              </a:spcBef>
              <a:buFont typeface="Arial" panose="020B0604020202020204" pitchFamily="34" charset="0"/>
              <a:buChar char="•"/>
            </a:pPr>
            <a:r>
              <a:rPr lang="de-DE" dirty="0"/>
              <a:t>Download der </a:t>
            </a:r>
            <a:r>
              <a:rPr lang="de-DE" dirty="0" err="1"/>
              <a:t>urdf</a:t>
            </a:r>
            <a:r>
              <a:rPr lang="de-DE" dirty="0"/>
              <a:t>-Datei des UR10 </a:t>
            </a:r>
            <a:r>
              <a:rPr lang="de-DE" sz="1600" i="1" dirty="0">
                <a:solidFill>
                  <a:schemeClr val="tx1"/>
                </a:solidFill>
              </a:rPr>
              <a:t>(https://github.com/PositronicsLab)</a:t>
            </a:r>
            <a:endParaRPr lang="de-DE" sz="1600" i="1" dirty="0"/>
          </a:p>
          <a:p>
            <a:pPr marL="285750" indent="-285750">
              <a:lnSpc>
                <a:spcPct val="150000"/>
              </a:lnSpc>
              <a:spcBef>
                <a:spcPts val="1600"/>
              </a:spcBef>
              <a:buFont typeface="Arial" panose="020B0604020202020204" pitchFamily="34" charset="0"/>
              <a:buChar char="•"/>
            </a:pPr>
            <a:r>
              <a:rPr lang="de-DE" dirty="0"/>
              <a:t>Importieren der </a:t>
            </a:r>
            <a:r>
              <a:rPr lang="de-DE" dirty="0" err="1"/>
              <a:t>urdf</a:t>
            </a:r>
            <a:r>
              <a:rPr lang="de-DE" dirty="0"/>
              <a:t>-Datei in </a:t>
            </a:r>
            <a:r>
              <a:rPr lang="de-DE" dirty="0" err="1"/>
              <a:t>Matlab</a:t>
            </a:r>
            <a:endParaRPr lang="de-DE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/>
              <a:t>Einfügen der einzelnen </a:t>
            </a:r>
            <a:r>
              <a:rPr lang="de-DE" dirty="0" err="1"/>
              <a:t>step</a:t>
            </a:r>
            <a:r>
              <a:rPr lang="de-DE" dirty="0"/>
              <a:t>-Dateien (</a:t>
            </a:r>
            <a:r>
              <a:rPr lang="de-DE" dirty="0" err="1"/>
              <a:t>Armteile</a:t>
            </a:r>
            <a:r>
              <a:rPr lang="de-DE" dirty="0"/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dirty="0"/>
          </a:p>
        </p:txBody>
      </p:sp>
      <p:pic>
        <p:nvPicPr>
          <p:cNvPr id="7" name="Grafik 6" descr="Ein Bild, das drinnen enthält.&#10;&#10;Automatisch generierte Beschreibung">
            <a:extLst>
              <a:ext uri="{FF2B5EF4-FFF2-40B4-BE49-F238E27FC236}">
                <a16:creationId xmlns:a16="http://schemas.microsoft.com/office/drawing/2014/main" id="{8FAFE4D3-4717-438F-B366-0E4BC9BD4D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53" t="632" r="-2351" b="2256"/>
          <a:stretch/>
        </p:blipFill>
        <p:spPr>
          <a:xfrm>
            <a:off x="8324850" y="1803400"/>
            <a:ext cx="3270753" cy="4655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724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DD5B9902-512C-4887-8B02-38EFAF0CC6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2272A07-693A-4742-97AC-00CB4ED2C4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z="1000" dirty="0"/>
              <a:t>WS 21/22  |  Gruppe 4  |  Schäfer, Lisa-Franziska / </a:t>
            </a:r>
            <a:r>
              <a:rPr lang="de-DE" sz="1000" dirty="0" err="1"/>
              <a:t>Kondratev</a:t>
            </a:r>
            <a:r>
              <a:rPr lang="de-DE" sz="1000" dirty="0"/>
              <a:t>, Semyon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694D26F-7842-4C34-A20F-08DEA65AB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6</a:t>
            </a:fld>
            <a:endParaRPr lang="de-DE"/>
          </a:p>
        </p:txBody>
      </p:sp>
      <p:sp>
        <p:nvSpPr>
          <p:cNvPr id="8" name="Titel 4">
            <a:extLst>
              <a:ext uri="{FF2B5EF4-FFF2-40B4-BE49-F238E27FC236}">
                <a16:creationId xmlns:a16="http://schemas.microsoft.com/office/drawing/2014/main" id="{D3BE1726-166C-4828-8E6C-2D49D99CD936}"/>
              </a:ext>
            </a:extLst>
          </p:cNvPr>
          <p:cNvSpPr txBox="1">
            <a:spLocks/>
          </p:cNvSpPr>
          <p:nvPr/>
        </p:nvSpPr>
        <p:spPr>
          <a:xfrm>
            <a:off x="406401" y="930275"/>
            <a:ext cx="11377084" cy="8636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7" rtl="0" eaLnBrk="1" latinLnBrk="0" hangingPunct="1">
              <a:lnSpc>
                <a:spcPct val="94000"/>
              </a:lnSpc>
              <a:spcBef>
                <a:spcPts val="0"/>
              </a:spcBef>
              <a:buFont typeface="Arial" panose="020B0604020202020204" pitchFamily="34" charset="0"/>
              <a:buNone/>
              <a:defRPr sz="3000" b="1" kern="1200" cap="all" spc="12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3200" i="1" cap="none" dirty="0">
                <a:latin typeface="+mn-lt"/>
              </a:rPr>
              <a:t>Modellbildung des UR10</a:t>
            </a:r>
          </a:p>
          <a:p>
            <a:r>
              <a:rPr lang="de-DE" sz="2000" i="1" cap="none" dirty="0" err="1">
                <a:latin typeface="+mn-lt"/>
              </a:rPr>
              <a:t>step</a:t>
            </a:r>
            <a:r>
              <a:rPr lang="de-DE" sz="2000" i="1" cap="none" dirty="0">
                <a:latin typeface="+mn-lt"/>
              </a:rPr>
              <a:t> und </a:t>
            </a:r>
            <a:r>
              <a:rPr lang="de-DE" sz="2000" i="1" cap="none" dirty="0" err="1">
                <a:latin typeface="+mn-lt"/>
              </a:rPr>
              <a:t>urdf</a:t>
            </a:r>
            <a:r>
              <a:rPr lang="de-DE" sz="2000" i="1" cap="none" dirty="0">
                <a:latin typeface="+mn-lt"/>
              </a:rPr>
              <a:t>-Datei</a:t>
            </a:r>
          </a:p>
          <a:p>
            <a:br>
              <a:rPr lang="de-DE" sz="3200" i="1" cap="none" dirty="0">
                <a:latin typeface="+mn-lt"/>
              </a:rPr>
            </a:br>
            <a:endParaRPr lang="de-DE" sz="2000" i="1" dirty="0">
              <a:latin typeface="Calibri" panose="020F0502020204030204" pitchFamily="34" charset="0"/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41A13D5B-8693-4DA8-9667-0BA553FC0B5A}"/>
              </a:ext>
            </a:extLst>
          </p:cNvPr>
          <p:cNvSpPr txBox="1"/>
          <p:nvPr/>
        </p:nvSpPr>
        <p:spPr>
          <a:xfrm>
            <a:off x="406402" y="2053756"/>
            <a:ext cx="7566024" cy="43960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/>
              <a:t>Download der </a:t>
            </a:r>
            <a:r>
              <a:rPr lang="de-DE" dirty="0" err="1"/>
              <a:t>step</a:t>
            </a:r>
            <a:r>
              <a:rPr lang="de-DE" dirty="0"/>
              <a:t>-Datei des UR10 </a:t>
            </a:r>
            <a:r>
              <a:rPr lang="de-DE" sz="1600" i="1" dirty="0">
                <a:solidFill>
                  <a:schemeClr val="tx1"/>
                </a:solidFill>
              </a:rPr>
              <a:t>(https://www.sg-automation.at/)</a:t>
            </a:r>
            <a:endParaRPr lang="de-DE" sz="1600" i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/>
              <a:t>Konvertierung zu einzelnen </a:t>
            </a:r>
            <a:r>
              <a:rPr lang="de-DE" dirty="0" err="1"/>
              <a:t>step</a:t>
            </a:r>
            <a:r>
              <a:rPr lang="de-DE" dirty="0"/>
              <a:t>-Dateien der </a:t>
            </a:r>
            <a:r>
              <a:rPr lang="de-DE" dirty="0" err="1"/>
              <a:t>Armteile</a:t>
            </a:r>
            <a:endParaRPr lang="de-DE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de-DE" dirty="0"/>
              <a:t>mittels SolidWorks und </a:t>
            </a:r>
            <a:r>
              <a:rPr lang="de-DE" dirty="0" err="1"/>
              <a:t>Simscape</a:t>
            </a:r>
            <a:r>
              <a:rPr lang="de-DE" dirty="0"/>
              <a:t> Multibody Link Plugin</a:t>
            </a:r>
          </a:p>
          <a:p>
            <a:pPr marL="285750" indent="-285750">
              <a:lnSpc>
                <a:spcPct val="150000"/>
              </a:lnSpc>
              <a:spcBef>
                <a:spcPts val="1600"/>
              </a:spcBef>
              <a:buFont typeface="Arial" panose="020B0604020202020204" pitchFamily="34" charset="0"/>
              <a:buChar char="•"/>
            </a:pPr>
            <a:r>
              <a:rPr lang="de-DE" dirty="0"/>
              <a:t>Download der </a:t>
            </a:r>
            <a:r>
              <a:rPr lang="de-DE" dirty="0" err="1"/>
              <a:t>urdf</a:t>
            </a:r>
            <a:r>
              <a:rPr lang="de-DE" dirty="0"/>
              <a:t>-Datei des UR10 </a:t>
            </a:r>
            <a:r>
              <a:rPr lang="de-DE" sz="1600" i="1" dirty="0">
                <a:solidFill>
                  <a:schemeClr val="tx1"/>
                </a:solidFill>
              </a:rPr>
              <a:t>(https://github.com/PositronicsLab)</a:t>
            </a:r>
            <a:endParaRPr lang="de-DE" sz="1600" i="1" dirty="0"/>
          </a:p>
          <a:p>
            <a:pPr marL="285750" indent="-285750">
              <a:lnSpc>
                <a:spcPct val="150000"/>
              </a:lnSpc>
              <a:spcBef>
                <a:spcPts val="1600"/>
              </a:spcBef>
              <a:buFont typeface="Arial" panose="020B0604020202020204" pitchFamily="34" charset="0"/>
              <a:buChar char="•"/>
            </a:pPr>
            <a:r>
              <a:rPr lang="de-DE" dirty="0"/>
              <a:t>Importieren der </a:t>
            </a:r>
            <a:r>
              <a:rPr lang="de-DE" dirty="0" err="1"/>
              <a:t>urdf</a:t>
            </a:r>
            <a:r>
              <a:rPr lang="de-DE" dirty="0"/>
              <a:t>-Datei in </a:t>
            </a:r>
            <a:r>
              <a:rPr lang="de-DE" dirty="0" err="1"/>
              <a:t>Matlab</a:t>
            </a:r>
            <a:endParaRPr lang="de-DE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/>
              <a:t>Einfügen der einzelnen </a:t>
            </a:r>
            <a:r>
              <a:rPr lang="de-DE" dirty="0" err="1"/>
              <a:t>step</a:t>
            </a:r>
            <a:r>
              <a:rPr lang="de-DE" dirty="0"/>
              <a:t>-Dateien (</a:t>
            </a:r>
            <a:r>
              <a:rPr lang="de-DE" dirty="0" err="1"/>
              <a:t>Armteile</a:t>
            </a:r>
            <a:r>
              <a:rPr lang="de-DE" dirty="0"/>
              <a:t>)</a:t>
            </a:r>
          </a:p>
          <a:p>
            <a:pPr marL="285750" indent="-285750">
              <a:lnSpc>
                <a:spcPct val="150000"/>
              </a:lnSpc>
              <a:spcBef>
                <a:spcPts val="1600"/>
              </a:spcBef>
              <a:buFont typeface="Arial" panose="020B0604020202020204" pitchFamily="34" charset="0"/>
              <a:buChar char="•"/>
            </a:pPr>
            <a:r>
              <a:rPr lang="de-DE" dirty="0"/>
              <a:t>Anpassung der Koordinatensysteme nach </a:t>
            </a:r>
            <a:r>
              <a:rPr lang="de-DE" dirty="0" err="1"/>
              <a:t>Denavit</a:t>
            </a:r>
            <a:r>
              <a:rPr lang="de-DE" dirty="0"/>
              <a:t>-Hartenberg Konvention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652A5546-7763-452C-AC72-DB39E70011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235" t="17897" r="12002" b="8075"/>
          <a:stretch/>
        </p:blipFill>
        <p:spPr>
          <a:xfrm>
            <a:off x="8323753" y="1799322"/>
            <a:ext cx="3182447" cy="4655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067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DD5B9902-512C-4887-8B02-38EFAF0CC6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2272A07-693A-4742-97AC-00CB4ED2C4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z="1000" dirty="0"/>
              <a:t>WS 21/22  |  Gruppe 4  |  Schäfer, Lisa-Franziska / </a:t>
            </a:r>
            <a:r>
              <a:rPr lang="de-DE" sz="1000" dirty="0" err="1"/>
              <a:t>Kondratev</a:t>
            </a:r>
            <a:r>
              <a:rPr lang="de-DE" sz="1000" dirty="0"/>
              <a:t>, Semyon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694D26F-7842-4C34-A20F-08DEA65AB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7</a:t>
            </a:fld>
            <a:endParaRPr lang="de-DE"/>
          </a:p>
        </p:txBody>
      </p:sp>
      <p:sp>
        <p:nvSpPr>
          <p:cNvPr id="8" name="Titel 4">
            <a:extLst>
              <a:ext uri="{FF2B5EF4-FFF2-40B4-BE49-F238E27FC236}">
                <a16:creationId xmlns:a16="http://schemas.microsoft.com/office/drawing/2014/main" id="{D3BE1726-166C-4828-8E6C-2D49D99CD936}"/>
              </a:ext>
            </a:extLst>
          </p:cNvPr>
          <p:cNvSpPr txBox="1">
            <a:spLocks/>
          </p:cNvSpPr>
          <p:nvPr/>
        </p:nvSpPr>
        <p:spPr>
          <a:xfrm>
            <a:off x="406401" y="930275"/>
            <a:ext cx="11377084" cy="8636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7" rtl="0" eaLnBrk="1" latinLnBrk="0" hangingPunct="1">
              <a:lnSpc>
                <a:spcPct val="94000"/>
              </a:lnSpc>
              <a:spcBef>
                <a:spcPts val="0"/>
              </a:spcBef>
              <a:buFont typeface="Arial" panose="020B0604020202020204" pitchFamily="34" charset="0"/>
              <a:buNone/>
              <a:defRPr sz="3000" b="1" kern="1200" cap="all" spc="12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3200" i="1" cap="none" dirty="0">
                <a:latin typeface="+mn-lt"/>
              </a:rPr>
              <a:t>Modellbildung des UR10</a:t>
            </a:r>
          </a:p>
          <a:p>
            <a:r>
              <a:rPr lang="de-DE" sz="2000" i="1" cap="none" dirty="0">
                <a:latin typeface="+mn-lt"/>
              </a:rPr>
              <a:t>Integration eines </a:t>
            </a:r>
            <a:r>
              <a:rPr lang="de-DE" sz="2000" i="1" cap="none" dirty="0" err="1">
                <a:latin typeface="+mn-lt"/>
              </a:rPr>
              <a:t>Greifersystems</a:t>
            </a:r>
            <a:r>
              <a:rPr lang="de-DE" sz="2000" i="1" cap="none" dirty="0">
                <a:latin typeface="+mn-lt"/>
              </a:rPr>
              <a:t> und einer Roboter-Halterung</a:t>
            </a:r>
          </a:p>
          <a:p>
            <a:br>
              <a:rPr lang="de-DE" sz="3200" i="1" cap="none" dirty="0">
                <a:latin typeface="+mn-lt"/>
              </a:rPr>
            </a:br>
            <a:endParaRPr lang="de-DE" sz="2000" i="1" dirty="0">
              <a:latin typeface="Calibri" panose="020F0502020204030204" pitchFamily="34" charset="0"/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41A13D5B-8693-4DA8-9667-0BA553FC0B5A}"/>
              </a:ext>
            </a:extLst>
          </p:cNvPr>
          <p:cNvSpPr txBox="1"/>
          <p:nvPr/>
        </p:nvSpPr>
        <p:spPr>
          <a:xfrm>
            <a:off x="406401" y="2053756"/>
            <a:ext cx="7117029" cy="1287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/>
              <a:t>Konstruktion einer Roboter-Halterung als solider Block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de-DE" dirty="0"/>
              <a:t>Anpassung des Base-Koordinatensystems</a:t>
            </a:r>
          </a:p>
          <a:p>
            <a:pPr>
              <a:lnSpc>
                <a:spcPct val="150000"/>
              </a:lnSpc>
            </a:pPr>
            <a:endParaRPr lang="de-DE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11825A92-80DF-424E-8795-32126FF374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643" t="22126" r="26269" b="10822"/>
          <a:stretch/>
        </p:blipFill>
        <p:spPr>
          <a:xfrm>
            <a:off x="7601479" y="2146627"/>
            <a:ext cx="4182006" cy="4015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9855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DD5B9902-512C-4887-8B02-38EFAF0CC6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2272A07-693A-4742-97AC-00CB4ED2C4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z="1000" dirty="0"/>
              <a:t>WS 21/22  |  Gruppe 4  |  Schäfer, Lisa-Franziska / </a:t>
            </a:r>
            <a:r>
              <a:rPr lang="de-DE" sz="1000" dirty="0" err="1"/>
              <a:t>Kondratev</a:t>
            </a:r>
            <a:r>
              <a:rPr lang="de-DE" sz="1000" dirty="0"/>
              <a:t>, Semyon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694D26F-7842-4C34-A20F-08DEA65AB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8</a:t>
            </a:fld>
            <a:endParaRPr lang="de-DE"/>
          </a:p>
        </p:txBody>
      </p:sp>
      <p:sp>
        <p:nvSpPr>
          <p:cNvPr id="8" name="Titel 4">
            <a:extLst>
              <a:ext uri="{FF2B5EF4-FFF2-40B4-BE49-F238E27FC236}">
                <a16:creationId xmlns:a16="http://schemas.microsoft.com/office/drawing/2014/main" id="{D3BE1726-166C-4828-8E6C-2D49D99CD936}"/>
              </a:ext>
            </a:extLst>
          </p:cNvPr>
          <p:cNvSpPr txBox="1">
            <a:spLocks/>
          </p:cNvSpPr>
          <p:nvPr/>
        </p:nvSpPr>
        <p:spPr>
          <a:xfrm>
            <a:off x="406401" y="930275"/>
            <a:ext cx="11377084" cy="8636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7" rtl="0" eaLnBrk="1" latinLnBrk="0" hangingPunct="1">
              <a:lnSpc>
                <a:spcPct val="94000"/>
              </a:lnSpc>
              <a:spcBef>
                <a:spcPts val="0"/>
              </a:spcBef>
              <a:buFont typeface="Arial" panose="020B0604020202020204" pitchFamily="34" charset="0"/>
              <a:buNone/>
              <a:defRPr sz="3000" b="1" kern="1200" cap="all" spc="12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3200" i="1" cap="none" dirty="0">
                <a:latin typeface="+mn-lt"/>
              </a:rPr>
              <a:t>Modellbildung des UR10</a:t>
            </a:r>
          </a:p>
          <a:p>
            <a:r>
              <a:rPr lang="de-DE" sz="2000" i="1" cap="none" dirty="0">
                <a:latin typeface="+mn-lt"/>
              </a:rPr>
              <a:t>Integration eines </a:t>
            </a:r>
            <a:r>
              <a:rPr lang="de-DE" sz="2000" i="1" cap="none" dirty="0" err="1">
                <a:latin typeface="+mn-lt"/>
              </a:rPr>
              <a:t>Greifersystems</a:t>
            </a:r>
            <a:r>
              <a:rPr lang="de-DE" sz="2000" i="1" cap="none" dirty="0">
                <a:latin typeface="+mn-lt"/>
              </a:rPr>
              <a:t> und einer Roboter-Halterung</a:t>
            </a:r>
          </a:p>
          <a:p>
            <a:br>
              <a:rPr lang="de-DE" sz="3200" i="1" cap="none" dirty="0">
                <a:latin typeface="+mn-lt"/>
              </a:rPr>
            </a:br>
            <a:endParaRPr lang="de-DE" sz="2000" i="1" dirty="0">
              <a:latin typeface="Calibri" panose="020F0502020204030204" pitchFamily="34" charset="0"/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41A13D5B-8693-4DA8-9667-0BA553FC0B5A}"/>
              </a:ext>
            </a:extLst>
          </p:cNvPr>
          <p:cNvSpPr txBox="1"/>
          <p:nvPr/>
        </p:nvSpPr>
        <p:spPr>
          <a:xfrm>
            <a:off x="406401" y="2053756"/>
            <a:ext cx="7117029" cy="357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/>
              <a:t>Konstruktion einer Roboter-Halterung als solider Block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de-DE" dirty="0"/>
              <a:t>Anpassung des Base-Koordinatensystems</a:t>
            </a:r>
          </a:p>
          <a:p>
            <a:pPr marL="285750" indent="-285750">
              <a:lnSpc>
                <a:spcPct val="150000"/>
              </a:lnSpc>
              <a:spcBef>
                <a:spcPts val="1600"/>
              </a:spcBef>
              <a:buFont typeface="Arial" panose="020B0604020202020204" pitchFamily="34" charset="0"/>
              <a:buChar char="•"/>
            </a:pPr>
            <a:r>
              <a:rPr lang="de-DE" dirty="0"/>
              <a:t>Download der </a:t>
            </a:r>
            <a:r>
              <a:rPr lang="de-DE" dirty="0" err="1"/>
              <a:t>step</a:t>
            </a:r>
            <a:r>
              <a:rPr lang="de-DE" dirty="0"/>
              <a:t>-Datei eines Greifers </a:t>
            </a:r>
            <a:r>
              <a:rPr lang="de-DE" sz="1600" i="1" dirty="0"/>
              <a:t>(</a:t>
            </a:r>
            <a:r>
              <a:rPr lang="de-DE" sz="1600" i="1" dirty="0">
                <a:hlinkClick r:id="rId2"/>
              </a:rPr>
              <a:t>https://www.traceparts.com</a:t>
            </a:r>
            <a:r>
              <a:rPr lang="de-DE" sz="1600" i="1" dirty="0"/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/>
              <a:t>Konstruktion des </a:t>
            </a:r>
            <a:r>
              <a:rPr lang="de-DE" dirty="0" err="1"/>
              <a:t>Greifersystems</a:t>
            </a:r>
            <a:endParaRPr lang="de-DE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de-DE" dirty="0"/>
              <a:t>Werkzeug-Halterung als solider Block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de-DE" dirty="0"/>
              <a:t>Einfügen der zwei Greifer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de-DE" dirty="0"/>
              <a:t>Zylinderstift als solider Block</a:t>
            </a:r>
          </a:p>
          <a:p>
            <a:pPr>
              <a:lnSpc>
                <a:spcPct val="150000"/>
              </a:lnSpc>
            </a:pPr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B7568027-1F47-41DA-90B4-705367D700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652" t="21386" r="25987" b="11080"/>
          <a:stretch/>
        </p:blipFill>
        <p:spPr>
          <a:xfrm>
            <a:off x="7601479" y="2146627"/>
            <a:ext cx="4182006" cy="4015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0522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DD5B9902-512C-4887-8B02-38EFAF0CC6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2272A07-693A-4742-97AC-00CB4ED2C4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z="1000" dirty="0"/>
              <a:t>WS 21/22  |  Gruppe 4  |  Schäfer, Lisa-Franziska / </a:t>
            </a:r>
            <a:r>
              <a:rPr lang="de-DE" sz="1000" dirty="0" err="1"/>
              <a:t>Kondratev</a:t>
            </a:r>
            <a:r>
              <a:rPr lang="de-DE" sz="1000" dirty="0"/>
              <a:t>, Semyon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694D26F-7842-4C34-A20F-08DEA65AB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9</a:t>
            </a:fld>
            <a:endParaRPr lang="de-DE"/>
          </a:p>
        </p:txBody>
      </p:sp>
      <p:sp>
        <p:nvSpPr>
          <p:cNvPr id="8" name="Titel 4">
            <a:extLst>
              <a:ext uri="{FF2B5EF4-FFF2-40B4-BE49-F238E27FC236}">
                <a16:creationId xmlns:a16="http://schemas.microsoft.com/office/drawing/2014/main" id="{D3BE1726-166C-4828-8E6C-2D49D99CD936}"/>
              </a:ext>
            </a:extLst>
          </p:cNvPr>
          <p:cNvSpPr txBox="1">
            <a:spLocks/>
          </p:cNvSpPr>
          <p:nvPr/>
        </p:nvSpPr>
        <p:spPr>
          <a:xfrm>
            <a:off x="406401" y="930275"/>
            <a:ext cx="11377084" cy="8636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7" rtl="0" eaLnBrk="1" latinLnBrk="0" hangingPunct="1">
              <a:lnSpc>
                <a:spcPct val="94000"/>
              </a:lnSpc>
              <a:spcBef>
                <a:spcPts val="0"/>
              </a:spcBef>
              <a:buFont typeface="Arial" panose="020B0604020202020204" pitchFamily="34" charset="0"/>
              <a:buNone/>
              <a:defRPr sz="3000" b="1" kern="1200" cap="all" spc="12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3200" i="1" cap="none" dirty="0">
                <a:latin typeface="+mn-lt"/>
              </a:rPr>
              <a:t>Darstellung der Bewegungssequenz</a:t>
            </a:r>
          </a:p>
          <a:p>
            <a:br>
              <a:rPr lang="de-DE" sz="3200" i="1" cap="none" dirty="0">
                <a:latin typeface="+mn-lt"/>
              </a:rPr>
            </a:br>
            <a:endParaRPr lang="de-DE" sz="2000" i="1" dirty="0">
              <a:latin typeface="Calibri" panose="020F0502020204030204" pitchFamily="34" charset="0"/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8C7BE041-4AB5-4420-B954-05B492263396}"/>
              </a:ext>
            </a:extLst>
          </p:cNvPr>
          <p:cNvSpPr txBox="1"/>
          <p:nvPr/>
        </p:nvSpPr>
        <p:spPr>
          <a:xfrm>
            <a:off x="406401" y="5698350"/>
            <a:ext cx="11471745" cy="8720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dirty="0"/>
              <a:t>		Start Position						Ziel Position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A3D9FAC6-2F85-44A6-86E2-A9AC766A4D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439" t="14653" r="14900" b="15414"/>
          <a:stretch/>
        </p:blipFill>
        <p:spPr>
          <a:xfrm>
            <a:off x="406402" y="2039367"/>
            <a:ext cx="4926200" cy="3611363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B65BFC60-80BB-4CB9-A2F0-4FD0D19DA5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559" t="14521" r="14901" b="15545"/>
          <a:stretch/>
        </p:blipFill>
        <p:spPr>
          <a:xfrm>
            <a:off x="6753886" y="2036129"/>
            <a:ext cx="5029600" cy="3627661"/>
          </a:xfrm>
          <a:prstGeom prst="rect">
            <a:avLst/>
          </a:prstGeom>
        </p:spPr>
      </p:pic>
      <p:sp>
        <p:nvSpPr>
          <p:cNvPr id="14" name="Pfeil: eingekerbt nach rechts 13">
            <a:extLst>
              <a:ext uri="{FF2B5EF4-FFF2-40B4-BE49-F238E27FC236}">
                <a16:creationId xmlns:a16="http://schemas.microsoft.com/office/drawing/2014/main" id="{B354BB87-A1A0-45BD-A1E2-04137FB4E5CF}"/>
              </a:ext>
            </a:extLst>
          </p:cNvPr>
          <p:cNvSpPr/>
          <p:nvPr/>
        </p:nvSpPr>
        <p:spPr>
          <a:xfrm>
            <a:off x="5585988" y="3429000"/>
            <a:ext cx="986828" cy="650788"/>
          </a:xfrm>
          <a:prstGeom prst="notched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70090942"/>
      </p:ext>
    </p:extLst>
  </p:cSld>
  <p:clrMapOvr>
    <a:masterClrMapping/>
  </p:clrMapOvr>
</p:sld>
</file>

<file path=ppt/theme/theme1.xml><?xml version="1.0" encoding="utf-8"?>
<a:theme xmlns:a="http://schemas.openxmlformats.org/drawingml/2006/main" name="PowerPoint Master 4x3 Hochschule Heilbronn">
  <a:themeElements>
    <a:clrScheme name="Hochschule Heilbronn PPT">
      <a:dk1>
        <a:sysClr val="windowText" lastClr="000000"/>
      </a:dk1>
      <a:lt1>
        <a:sysClr val="window" lastClr="FFFFFF"/>
      </a:lt1>
      <a:dk2>
        <a:srgbClr val="BCBCBC"/>
      </a:dk2>
      <a:lt2>
        <a:srgbClr val="747474"/>
      </a:lt2>
      <a:accent1>
        <a:srgbClr val="002896"/>
      </a:accent1>
      <a:accent2>
        <a:srgbClr val="667EC0"/>
      </a:accent2>
      <a:accent3>
        <a:srgbClr val="99A8D6"/>
      </a:accent3>
      <a:accent4>
        <a:srgbClr val="00727F"/>
      </a:accent4>
      <a:accent5>
        <a:srgbClr val="009BA6"/>
      </a:accent5>
      <a:accent6>
        <a:srgbClr val="7FCBD3"/>
      </a:accent6>
      <a:hlink>
        <a:srgbClr val="000000"/>
      </a:hlink>
      <a:folHlink>
        <a:srgbClr val="000000"/>
      </a:folHlink>
    </a:clrScheme>
    <a:fontScheme name="Hochschule Heilbron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>
              <a:lumMod val="50000"/>
              <a:lumOff val="50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custClrLst>
    <a:custClr name="0 | 40 | 150">
      <a:srgbClr val="002896"/>
    </a:custClr>
    <a:custClr name="0 | 159 | 213">
      <a:srgbClr val="009FD5"/>
    </a:custClr>
    <a:custClr name="0 | 114 |127">
      <a:srgbClr val="00727F"/>
    </a:custClr>
    <a:custClr name="255 | 158 | 0">
      <a:srgbClr val="FF9E00"/>
    </a:custClr>
    <a:custClr name="100 | 179 | 44">
      <a:srgbClr val="64B32C"/>
    </a:custClr>
    <a:custClr name="171 | 0 | 66">
      <a:srgbClr val="AB0042"/>
    </a:custClr>
    <a:custClr name="0 | 0 | 0">
      <a:srgbClr val="000000"/>
    </a:custClr>
    <a:custClr>
      <a:srgbClr val="FFFFFF"/>
    </a:custClr>
    <a:custClr name="255 | 255 | 255">
      <a:srgbClr val="FFFFFF"/>
    </a:custClr>
    <a:custClr name="255 | 255 | 255">
      <a:srgbClr val="FFFFFF"/>
    </a:custClr>
    <a:custClr name="102 | 126 | 192">
      <a:srgbClr val="667EC0"/>
    </a:custClr>
    <a:custClr name="96 | 198 | 239">
      <a:srgbClr val="60C6EF"/>
    </a:custClr>
    <a:custClr name="0 | 155 | 166">
      <a:srgbClr val="009BA6"/>
    </a:custClr>
    <a:custClr name="255 | 203 | 14">
      <a:srgbClr val="FFCB0E"/>
    </a:custClr>
    <a:custClr name="180 | 204 | 0">
      <a:srgbClr val="B4CC00"/>
    </a:custClr>
    <a:custClr name="220 | 55 | 105">
      <a:srgbClr val="DC3769"/>
    </a:custClr>
    <a:custClr name="116 | 116 | 116">
      <a:srgbClr val="747474"/>
    </a:custClr>
    <a:custClr name="255 | 255 | 255">
      <a:srgbClr val="FFFFFF"/>
    </a:custClr>
    <a:custClr name="255 | 255 | 255">
      <a:srgbClr val="FFFFFF"/>
    </a:custClr>
    <a:custClr name="255 | 255 | 255">
      <a:srgbClr val="FFFFFF"/>
    </a:custClr>
    <a:custClr name="153 | 168 | 214">
      <a:srgbClr val="99A8D6"/>
    </a:custClr>
    <a:custClr name="176 | 223 | 247">
      <a:srgbClr val="B0DFF7"/>
    </a:custClr>
    <a:custClr name="127 | 203 | 211">
      <a:srgbClr val="7FCBD3"/>
    </a:custClr>
    <a:custClr name="255 | 241 | 77">
      <a:srgbClr val="FFF14D"/>
    </a:custClr>
    <a:custClr name="234 | 228 | 72">
      <a:srgbClr val="EAE448"/>
    </a:custClr>
    <a:custClr name="235 | 142 | 178">
      <a:srgbClr val="EB8EB2"/>
    </a:custClr>
    <a:custClr name="188 | 188 | 188">
      <a:srgbClr val="BCBCBC"/>
    </a:custClr>
    <a:custClr name="255 | 255 | 255">
      <a:srgbClr val="FFFFFF"/>
    </a:custClr>
    <a:custClr name="255 | 255 | 255">
      <a:srgbClr val="FFFFFF"/>
    </a:custClr>
    <a:custClr name="255 | 255 | 255">
      <a:srgbClr val="FFFFFF"/>
    </a:custClr>
  </a:custClrLst>
  <a:extLst>
    <a:ext uri="{05A4C25C-085E-4340-85A3-A5531E510DB2}">
      <thm15:themeFamily xmlns:thm15="http://schemas.microsoft.com/office/thememl/2012/main" name="PPT_HHN_16x9_DE_02.potx" id="{2AC1B5FE-E2EF-464A-AE9A-6144DCC24832}" vid="{E68E6C6E-6C71-4C90-B8D2-D9285002C94A}"/>
    </a:ext>
  </a:extLst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Larissa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ECC204F3F191344D8AE62058E1B4FEDC" ma:contentTypeVersion="14" ma:contentTypeDescription="Ein neues Dokument erstellen." ma:contentTypeScope="" ma:versionID="77e76650874f562eb870e2a34af7c25b">
  <xsd:schema xmlns:xsd="http://www.w3.org/2001/XMLSchema" xmlns:xs="http://www.w3.org/2001/XMLSchema" xmlns:p="http://schemas.microsoft.com/office/2006/metadata/properties" xmlns:ns3="2a8fc212-75f7-42f0-948d-a27866643ca5" xmlns:ns4="17df97ab-8958-4a49-bc3b-ef313816d7e9" targetNamespace="http://schemas.microsoft.com/office/2006/metadata/properties" ma:root="true" ma:fieldsID="a2a24d93f4b55a42d94b19108c8cc9c4" ns3:_="" ns4:_="">
    <xsd:import namespace="2a8fc212-75f7-42f0-948d-a27866643ca5"/>
    <xsd:import namespace="17df97ab-8958-4a49-bc3b-ef313816d7e9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OCR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Location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a8fc212-75f7-42f0-948d-a27866643c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OCR" ma:index="12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6" nillable="true" ma:displayName="Location" ma:internalName="MediaServiceLocation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1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7df97ab-8958-4a49-bc3b-ef313816d7e9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Freigegeben für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Freigegeben für -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5" nillable="true" ma:displayName="Freigabehinweis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F546A699-6378-41DC-AD24-D678FC1D08C2}">
  <ds:schemaRefs>
    <ds:schemaRef ds:uri="17df97ab-8958-4a49-bc3b-ef313816d7e9"/>
    <ds:schemaRef ds:uri="2a8fc212-75f7-42f0-948d-a27866643c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723C327C-1EFB-4D07-9907-5A7EA8944C2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099064E-F253-4028-80BA-7344826E1C4B}">
  <ds:schemaRefs>
    <ds:schemaRef ds:uri="http://www.w3.org/XML/1998/namespace"/>
    <ds:schemaRef ds:uri="http://schemas.microsoft.com/office/infopath/2007/PartnerControls"/>
    <ds:schemaRef ds:uri="http://schemas.microsoft.com/office/2006/documentManagement/types"/>
    <ds:schemaRef ds:uri="http://schemas.openxmlformats.org/package/2006/metadata/core-properties"/>
    <ds:schemaRef ds:uri="2a8fc212-75f7-42f0-948d-a27866643ca5"/>
    <ds:schemaRef ds:uri="http://purl.org/dc/elements/1.1/"/>
    <ds:schemaRef ds:uri="17df97ab-8958-4a49-bc3b-ef313816d7e9"/>
    <ds:schemaRef ds:uri="http://schemas.microsoft.com/office/2006/metadata/properties"/>
    <ds:schemaRef ds:uri="http://purl.org/dc/dcmitype/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PPT_HHN_16x9_DE_02</Template>
  <TotalTime>0</TotalTime>
  <Words>719</Words>
  <Application>Microsoft Office PowerPoint</Application>
  <PresentationFormat>Breitbild</PresentationFormat>
  <Paragraphs>137</Paragraphs>
  <Slides>15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15</vt:i4>
      </vt:variant>
    </vt:vector>
  </HeadingPairs>
  <TitlesOfParts>
    <vt:vector size="20" baseType="lpstr">
      <vt:lpstr>Arial</vt:lpstr>
      <vt:lpstr>Calibri</vt:lpstr>
      <vt:lpstr>Cambria Math</vt:lpstr>
      <vt:lpstr>Wingdings</vt:lpstr>
      <vt:lpstr>PowerPoint Master 4x3 Hochschule Heilbronn</vt:lpstr>
      <vt:lpstr>Ausgewählte Kapitel Robotik    ZwischenPräsentation der  Praktischen Arbeit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Ausgabe von Drehmomentverläufen der antriebe (inverse dynamik)</vt:lpstr>
      <vt:lpstr>Vergleichrechnung mit newton-euler-verfahren im matlab</vt:lpstr>
      <vt:lpstr>Vergleichrechnung mit newton-euler-verfahren im matlab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Die Darstellung menschlicher Akteure in einer Game-Engine</dc:title>
  <dc:creator>Adrian Auer</dc:creator>
  <cp:lastModifiedBy>Lisa Schäfer</cp:lastModifiedBy>
  <cp:revision>41</cp:revision>
  <dcterms:created xsi:type="dcterms:W3CDTF">2021-03-31T06:24:36Z</dcterms:created>
  <dcterms:modified xsi:type="dcterms:W3CDTF">2022-01-21T09:28:47Z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0x010100ECC204F3F191344D8AE62058E1B4FEDC</vt:lpwstr>
  </property>
</Properties>
</file>